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F8F7FA-86CB-48F8-862A-07B274AC97B9}">
  <a:tblStyle styleId="{4BF8F7FA-86CB-48F8-862A-07B274AC97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45AEE79-171B-4113-887A-3429418AC97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5" Type="http://schemas.openxmlformats.org/officeDocument/2006/relationships/slide" Target="slides/slide19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31c97aabd28_4_4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31c97aabd28_4_4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31c97aabd28_4_4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31c97aabd28_4_4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9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" name="Google Shape;4710;g31c97aabd28_4_4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1" name="Google Shape;4711;g31c97aabd28_4_4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31c97aabd2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31c97aabd2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g31c97aabd28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5" name="Google Shape;4725;g31c97aabd28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g31c97aabd28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1" name="Google Shape;4731;g31c97aabd28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9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g31c97aabd28_4_4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1" name="Google Shape;4741;g31c97aabd28_4_4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31c97aabd2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31c97aabd2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g31c97aabd28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6" name="Google Shape;4756;g31c97aabd2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g31c97aabd28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8" name="Google Shape;4768;g31c97aabd28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g31c97aabd2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4" name="Google Shape;4774;g31c97aabd2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g31c97aabd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3" name="Google Shape;4653;g31c97aab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7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8" name="Google Shape;4658;g31c97aabd28_4_4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9" name="Google Shape;4659;g31c97aabd28_4_4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Google Shape;4664;g31c97aabd28_4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5" name="Google Shape;4665;g31c97aabd28_4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g31c97aabd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1" name="Google Shape;4671;g31c97aabd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31c97aabd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31c97aabd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g31c97aabd2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4" name="Google Shape;4684;g31c97aabd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31c97aabd28_4_4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31c97aabd28_4_4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5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Google Shape;4696;g31c97aabd28_4_4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7" name="Google Shape;4697;g31c97aabd28_4_4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**READ ME — Find more tips and tools">
  <p:cSld name="CUSTOM_18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For more tips, tools, layouts to help make your presentations shine, visit:</a:t>
            </a:r>
            <a:endParaRPr b="1" sz="5200"/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https://links.asu.edu/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official-presentation-template </a:t>
            </a:r>
            <a:endParaRPr b="1" sz="52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slide options divider  &gt;&gt;&gt; choose from following templates →">
  <p:cSld name="CUSTOM_20_1_1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S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ection intro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photo background">
  <p:cSld name="CUSTOM_28"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1"/>
          <p:cNvSpPr/>
          <p:nvPr>
            <p:ph idx="2" type="pic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white">
  <p:cSld name="CUSTOM_23_1_1_2_1_1_1_1_1_1_1_1_1_1_1_2"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2446" name="Google Shape;2446;p102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black">
  <p:cSld name="CUSTOM_22_1_1_1_1_1_1_1_1_1_1_1_1_1_1_1">
    <p:bg>
      <p:bgPr>
        <a:solidFill>
          <a:schemeClr val="dk1"/>
        </a:solidFill>
      </p:bgPr>
    </p:bg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03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gold">
  <p:cSld name="CUSTOM_23_1_1_1_1_1_1_1_1_1_1_1_1_1_1_1">
    <p:bg>
      <p:bgPr>
        <a:solidFill>
          <a:schemeClr val="accent1"/>
        </a:solidFill>
      </p:bgPr>
    </p:bg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2450" name="Google Shape;2450;p104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maroon">
  <p:cSld name="CUSTOM_23_1_1_1_1_2_1_1_1_1_1_1_1_1_1_1">
    <p:bg>
      <p:bgPr>
        <a:solidFill>
          <a:schemeClr val="accent2"/>
        </a:solid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05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photo background">
  <p:cSld name="CUSTOM_23_1_1_2_1_1_1_1_1_1_1_1_1_1_1_1"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06"/>
          <p:cNvSpPr/>
          <p:nvPr>
            <p:ph idx="2" type="pic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5" name="Google Shape;2455;p106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U_Horiz_RGB_Digital_MaroonGold.png" id="2456" name="Google Shape;2456;p106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A Mountain topographical map pattern — white">
  <p:cSld name="CUSTOM_22_1_1_1_1_1_1_1_1_1_1_1_1_1_1_1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Learn to Thrive Morse code pattern — white">
  <p:cSld name="CUSTOM_23_1_1_1_1_1_1_1_1_1_1_1_1_1_1_1_1"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08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network pattern, white">
  <p:cSld name="CUSTOM_23_1_1_2_1_1_1_1_1_1_1_1_1_1_1_1_1"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109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A Mountain topographical map pattern — black">
  <p:cSld name="CUSTOM_23_1_1_2_1_1_1_1_1_1_1_1_1_1_1_1_1_2">
    <p:bg>
      <p:bgPr>
        <a:solidFill>
          <a:schemeClr val="dk1"/>
        </a:solidFill>
      </p:bgPr>
    </p:bg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10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black">
  <p:cSld name="CUSTOM_19_1_1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/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Learn to Thrive Morse code pattern — black">
  <p:cSld name="CUSTOM_22_1_1_1_1_1_1_1_1_1_1_1_1_1_1_1_1_1">
    <p:bg>
      <p:bgPr>
        <a:solidFill>
          <a:schemeClr val="dk1"/>
        </a:solidFill>
      </p:bgPr>
    </p:bg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11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network pattern, black">
  <p:cSld name="CUSTOM_22_1_1_1_1_1_1_1_1_1_1_1_1_1_1_1_1_2">
    <p:bg>
      <p:bgPr>
        <a:solidFill>
          <a:schemeClr val="dk1"/>
        </a:solidFill>
      </p:bgPr>
    </p:bg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12"/>
          <p:cNvPicPr preferRelativeResize="0"/>
          <p:nvPr/>
        </p:nvPicPr>
        <p:blipFill rotWithShape="1">
          <a:blip r:embed="rId2">
            <a:alphaModFix/>
          </a:blip>
          <a:srcRect b="0" l="49" r="59" t="0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 Mountain topo pattern edges, white">
  <p:cSld name="CUSTOM_23_1_1_2_1_1_1_1_1_1_1_1_1_1_1_1_1_1"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0" name="Google Shape;2470;p113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471" name="Google Shape;2471;p113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3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3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3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3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3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3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3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3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3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3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3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3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3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3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3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3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3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3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3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3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3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3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3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3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3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3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3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3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3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3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3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3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3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3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3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3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3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3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3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3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3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3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3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3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3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3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3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3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3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3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3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3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3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3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3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3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3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3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3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3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3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3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3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3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3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3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3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3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3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3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3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3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3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3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3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13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13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13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13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13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13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13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13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13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13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13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13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13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13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13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13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3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3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3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3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3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3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3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3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3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3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3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3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3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3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3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3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3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3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3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3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3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3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3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3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3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3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3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3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3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3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3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13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13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3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3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3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3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3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3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3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3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3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3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3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3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3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3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13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3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3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3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3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3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3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3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3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3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3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3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3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3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3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13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13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13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13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13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13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13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13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13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13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13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13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13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13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13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13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13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13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13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13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13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13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13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13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13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13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13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13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13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13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13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13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13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13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13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13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13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13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13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13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13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13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13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13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13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13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13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13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13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13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13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1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1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13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13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13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13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13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13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13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3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3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3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3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13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13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3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3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3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3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3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3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3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3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3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3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3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3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3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3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3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3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3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3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3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3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13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13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3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3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3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3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3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3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3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3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3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3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3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3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3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3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3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3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3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3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13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13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3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3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3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3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3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3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3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13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3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13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13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13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13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13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13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13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13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13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13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13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13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13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13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13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13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13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13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13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13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13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13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13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13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13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13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13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13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13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13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13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13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13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13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13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13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13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13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13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13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13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13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13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13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13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13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13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13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13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13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13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13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13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13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13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13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13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13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13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13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13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13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13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13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13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13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13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13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13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13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13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13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13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13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13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13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13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13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13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13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13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13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13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13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13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13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13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13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13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13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13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13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13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13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13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13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13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13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13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3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13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3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13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13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13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1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1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13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13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13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13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13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13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13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13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13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13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13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13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13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13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13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13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13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13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13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13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13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3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3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13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13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13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13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13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13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13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13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13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13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13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13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13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13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13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13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13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13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13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13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13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13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13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13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13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13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13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3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3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3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3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3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3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3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3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3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3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3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13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13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3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3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3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3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3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3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3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13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13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3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3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3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3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3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3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3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3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3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13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13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13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13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5" name="Google Shape;2945;p113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46" name="Google Shape;2946;p113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13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3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1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1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13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3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3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3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3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3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3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3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3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3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13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13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3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3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3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3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3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3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3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3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3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3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3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3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3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3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3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3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3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3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3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3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3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3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3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13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3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3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3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3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3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3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3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3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3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3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3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3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3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3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3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3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3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3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3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3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3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3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3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3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13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3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3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3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3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3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3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3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3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3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3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3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3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3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3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3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3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3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3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3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3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3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3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3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3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3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3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3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3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3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3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3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3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3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3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3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3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3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3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3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3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3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3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3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3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3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3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3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3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3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3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3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3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3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3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3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3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3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3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3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3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3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3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3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3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3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3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3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3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3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3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3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3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3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3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3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3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3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3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3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3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3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3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3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3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3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3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3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3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3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3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3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3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3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3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3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3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3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3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3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3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3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3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3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3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3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3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3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3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3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13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13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13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13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13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13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13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3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3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3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3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3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3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3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3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3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3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3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3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3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3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3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3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3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13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3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3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3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3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3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3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3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3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3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3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3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3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3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3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3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3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3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3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3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13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13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13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13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13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13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13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13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13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13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13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13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13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13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13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13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13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13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13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13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13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13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13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13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13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13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13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13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13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13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13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13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13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13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13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13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13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13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13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13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13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13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13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13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13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13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13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13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13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13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13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13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13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13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13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13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13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13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13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13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3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3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3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3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3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3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3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3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3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3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3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3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3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3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3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3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3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3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3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3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3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3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3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3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3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3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3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3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3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3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3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3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3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3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3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3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3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3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3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3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3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3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3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3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3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3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3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3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3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3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3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3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3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3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3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3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13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13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3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3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3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3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3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3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3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3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3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3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3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3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3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3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3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3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3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3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3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3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3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3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3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3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3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3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3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3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3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3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3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3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3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3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3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3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3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3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3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3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3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3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3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3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3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3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3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3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3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3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3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3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3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3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3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3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3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3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3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13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13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3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3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3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3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3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3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3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3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3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3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3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3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3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3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3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3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3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3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3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3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3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3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3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3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3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3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3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3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3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3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3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3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3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3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3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3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3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3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3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3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3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3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3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3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3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3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3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3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3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3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3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3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3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3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3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3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3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3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3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3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3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3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3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3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3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3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0" name="Google Shape;3420;p113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113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113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13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Learn to Thrive Morse code pattern edges, white">
  <p:cSld name="CUSTOM_23_1_1_2_1_1_1_1_1_1_1_1_1_1_1_1_1_1_1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114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3426" name="Google Shape;3426;p114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4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8" name="Google Shape;3428;p114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3429" name="Google Shape;3429;p114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4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1" name="Google Shape;3431;p114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14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114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14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network pattern edges, white">
  <p:cSld name="CUSTOM_23_1_1_1_1_1_1_1_1_1_1_1_1_1_1_1_1_2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6" name="Google Shape;3436;p115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37" name="Google Shape;3437;p115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5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5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5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5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5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5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5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5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5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5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5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5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5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5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5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5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15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15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5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5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5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5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5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5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5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5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5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5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5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5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5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5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5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5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5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5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5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5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5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5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5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5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5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1" name="Google Shape;3481;p115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482" name="Google Shape;3482;p115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5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5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5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5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5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5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5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5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5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5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5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5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5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5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5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5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5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5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5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5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5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5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15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15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15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15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15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15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15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15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15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15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15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15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15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15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15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15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15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15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15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15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15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6" name="Google Shape;3526;p115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27" name="Google Shape;3527;p115"/>
            <p:cNvSpPr/>
            <p:nvPr/>
          </p:nvSpPr>
          <p:spPr>
            <a:xfrm>
              <a:off x="1213475" y="271900"/>
              <a:ext cx="2059750" cy="2462350"/>
            </a:xfrm>
            <a:custGeom>
              <a:rect b="b" l="l" r="r" t="t"/>
              <a:pathLst>
                <a:path extrusionOk="0" h="98494" w="8239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15"/>
            <p:cNvSpPr/>
            <p:nvPr/>
          </p:nvSpPr>
          <p:spPr>
            <a:xfrm>
              <a:off x="1242325" y="534350"/>
              <a:ext cx="2532900" cy="2075650"/>
            </a:xfrm>
            <a:custGeom>
              <a:rect b="b" l="l" r="r" t="t"/>
              <a:pathLst>
                <a:path extrusionOk="0" h="83026" w="101316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15"/>
            <p:cNvSpPr/>
            <p:nvPr/>
          </p:nvSpPr>
          <p:spPr>
            <a:xfrm>
              <a:off x="2120075" y="537325"/>
              <a:ext cx="1637250" cy="2199900"/>
            </a:xfrm>
            <a:custGeom>
              <a:rect b="b" l="l" r="r" t="t"/>
              <a:pathLst>
                <a:path extrusionOk="0" h="87996" w="6549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15"/>
            <p:cNvSpPr/>
            <p:nvPr/>
          </p:nvSpPr>
          <p:spPr>
            <a:xfrm>
              <a:off x="3218525" y="2685525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15"/>
            <p:cNvSpPr/>
            <p:nvPr/>
          </p:nvSpPr>
          <p:spPr>
            <a:xfrm>
              <a:off x="1196600" y="1236150"/>
              <a:ext cx="95450" cy="95475"/>
            </a:xfrm>
            <a:custGeom>
              <a:rect b="b" l="l" r="r" t="t"/>
              <a:pathLst>
                <a:path extrusionOk="0" h="3819" w="3818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15"/>
            <p:cNvSpPr/>
            <p:nvPr/>
          </p:nvSpPr>
          <p:spPr>
            <a:xfrm>
              <a:off x="1750275" y="2517525"/>
              <a:ext cx="137225" cy="137200"/>
            </a:xfrm>
            <a:custGeom>
              <a:rect b="b" l="l" r="r" t="t"/>
              <a:pathLst>
                <a:path extrusionOk="0" h="5488" w="5489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15"/>
            <p:cNvSpPr/>
            <p:nvPr/>
          </p:nvSpPr>
          <p:spPr>
            <a:xfrm>
              <a:off x="2386475" y="1930025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15"/>
            <p:cNvSpPr/>
            <p:nvPr/>
          </p:nvSpPr>
          <p:spPr>
            <a:xfrm>
              <a:off x="2236375" y="978700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15"/>
            <p:cNvSpPr/>
            <p:nvPr/>
          </p:nvSpPr>
          <p:spPr>
            <a:xfrm>
              <a:off x="2175750" y="155127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15"/>
            <p:cNvSpPr/>
            <p:nvPr/>
          </p:nvSpPr>
          <p:spPr>
            <a:xfrm>
              <a:off x="3687725" y="151152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15"/>
            <p:cNvSpPr/>
            <p:nvPr/>
          </p:nvSpPr>
          <p:spPr>
            <a:xfrm>
              <a:off x="2675750" y="1764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15"/>
            <p:cNvSpPr/>
            <p:nvPr/>
          </p:nvSpPr>
          <p:spPr>
            <a:xfrm>
              <a:off x="2067400" y="484650"/>
              <a:ext cx="115325" cy="116325"/>
            </a:xfrm>
            <a:custGeom>
              <a:rect b="b" l="l" r="r" t="t"/>
              <a:pathLst>
                <a:path extrusionOk="0" h="4653" w="4613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15"/>
            <p:cNvSpPr/>
            <p:nvPr/>
          </p:nvSpPr>
          <p:spPr>
            <a:xfrm>
              <a:off x="3489900" y="655625"/>
              <a:ext cx="119300" cy="119300"/>
            </a:xfrm>
            <a:custGeom>
              <a:rect b="b" l="l" r="r" t="t"/>
              <a:pathLst>
                <a:path extrusionOk="0" h="4772" w="4772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15"/>
            <p:cNvSpPr/>
            <p:nvPr/>
          </p:nvSpPr>
          <p:spPr>
            <a:xfrm>
              <a:off x="3094250" y="981675"/>
              <a:ext cx="95475" cy="95450"/>
            </a:xfrm>
            <a:custGeom>
              <a:rect b="b" l="l" r="r" t="t"/>
              <a:pathLst>
                <a:path extrusionOk="0" h="3818" w="3819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15"/>
            <p:cNvSpPr/>
            <p:nvPr/>
          </p:nvSpPr>
          <p:spPr>
            <a:xfrm>
              <a:off x="1505750" y="239100"/>
              <a:ext cx="95450" cy="94475"/>
            </a:xfrm>
            <a:custGeom>
              <a:rect b="b" l="l" r="r" t="t"/>
              <a:pathLst>
                <a:path extrusionOk="0" h="3779" w="3818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2" name="Google Shape;3542;p115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11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115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11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 Mountain topo pattern edges, black">
  <p:cSld name="CUSTOM_23_1_1_1_1_1_1_1_1_1_1_1_1_1_1_1_1_1">
    <p:bg>
      <p:bgPr>
        <a:solidFill>
          <a:schemeClr val="dk1"/>
        </a:solidFill>
      </p:bgPr>
    </p:bg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7" name="Google Shape;3547;p116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48" name="Google Shape;3548;p116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16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16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16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16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16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16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16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16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16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16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16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16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16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16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16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16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16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16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16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16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16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16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16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16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16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16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16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16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16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16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16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16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16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16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16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16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16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16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16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16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16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16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16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16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16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16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16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16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16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16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16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16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16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16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16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16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16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16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16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16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16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16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16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16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16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16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16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16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16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16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16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16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16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16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16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16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16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16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16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16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16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16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16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16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16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16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16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16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16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16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16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16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16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16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16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16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16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16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16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16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16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16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16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16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16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16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16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16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16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16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16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16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16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16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16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16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16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16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16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16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16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16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16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16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16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16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16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16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16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16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16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16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16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16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16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16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16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16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16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16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16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16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16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16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16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16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16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16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16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16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16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16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16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16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16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16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16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16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16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16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16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16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16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16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16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16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16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16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16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16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16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16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16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16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16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16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16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16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16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16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16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16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16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16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16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16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16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16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16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16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16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16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16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16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16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16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16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16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16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16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16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16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16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16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16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16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16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16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16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16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6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6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6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6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6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6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6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6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6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6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6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6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6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6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6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6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6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6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6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6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6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6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6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6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6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6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6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6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6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6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6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6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6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6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6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6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6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6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6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6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6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6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6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6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6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6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6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6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6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6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6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6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6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6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6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6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16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16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6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6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6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6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6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6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6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6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6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6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6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6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6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6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6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6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6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6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6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6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6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6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6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6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6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6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6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6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6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6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6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6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6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6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6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6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6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6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6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6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6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6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6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6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6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6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6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6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6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6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6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6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6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6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6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6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6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6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6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6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6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16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16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6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6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6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6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6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6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6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6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6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6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6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6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6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6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6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6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6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6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6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6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6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6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6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6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6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6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6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6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6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6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6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6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6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6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6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6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6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6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6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6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6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6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6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6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6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6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6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6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6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6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6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6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6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6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6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6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6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6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6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6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6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6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6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6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6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6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6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6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6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6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6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6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6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6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6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6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16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16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6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6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6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6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6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6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6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6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6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6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6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6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6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6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6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6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6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6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6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6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6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6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16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16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6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6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6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6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6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6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6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6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6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6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6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6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6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6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6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6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16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16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6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16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6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6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16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16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16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16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16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16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16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16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16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16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16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16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16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16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16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16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16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16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2" name="Google Shape;4022;p116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23" name="Google Shape;4023;p116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16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16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16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16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16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16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16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16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16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16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16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16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16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16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16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16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16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16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16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16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16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16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16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16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16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16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16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16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16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16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16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16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16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16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16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16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16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16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16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16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16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16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16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16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16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16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16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16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16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16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16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16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16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16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16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16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16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16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16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16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16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16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16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16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16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16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16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16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16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16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16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16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16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16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16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16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16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16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16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16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16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16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16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16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16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16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16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16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16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16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16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16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16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16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16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16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16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16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16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16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16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16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16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16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16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16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16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16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16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16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16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16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16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16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16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16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16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16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16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16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16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16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16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16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16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16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16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16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16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16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16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16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16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16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16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16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16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16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16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16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16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16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16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16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16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16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16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16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16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16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16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16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16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16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16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16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16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16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16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16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16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16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16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16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16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16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16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16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16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16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16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16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16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16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16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16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16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16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16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16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16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16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16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16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16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16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16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16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16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16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16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16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16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16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16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16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16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16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16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16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16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16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16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16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16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16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16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16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16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16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16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16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16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16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16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16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16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16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16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16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16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16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16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16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16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16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16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16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16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16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16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16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16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16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16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16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16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16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16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16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16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16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16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16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16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16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16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16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16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16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16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16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16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16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16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16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16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16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16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16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16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16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16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16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16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16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16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16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16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16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16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16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16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16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16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16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16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16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16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16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16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16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16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16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16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16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16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16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16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16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16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16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16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16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16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16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16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16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16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16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16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16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16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16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16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16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16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16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16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16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16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16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16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16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16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16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16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16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16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16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16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16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16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16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16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16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16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16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16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16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16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16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16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16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16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16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16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16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16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16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16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16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16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16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16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16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16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16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16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16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16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16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16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16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16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16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16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16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16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16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16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16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16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16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16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16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16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16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16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16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16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16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16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16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16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16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16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16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16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16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16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16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16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16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16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16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16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16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16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16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16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16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16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16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16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16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16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16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16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16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16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16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16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16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16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16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16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16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16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16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16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16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16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16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16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16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16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16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16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16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16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16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16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16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16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16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16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16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16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16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16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16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16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16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16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16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16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16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16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16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16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16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16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16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16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16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16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16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16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16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16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16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16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16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16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16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16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16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16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16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16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16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16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16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16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16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16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16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16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16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16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16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7" name="Google Shape;4497;p116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116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116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116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Learn to Thrive Morse code pattern edges, black">
  <p:cSld name="CUSTOM_22_1_1_1_1_1_1_1_1_1_1_1_1_1_1_1_1_1_1_1">
    <p:bg>
      <p:bgPr>
        <a:solidFill>
          <a:schemeClr val="dk1"/>
        </a:solidFill>
      </p:bgPr>
    </p:bg>
    <p:spTree>
      <p:nvGrpSpPr>
        <p:cNvPr id="450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2" name="Google Shape;4502;p117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4503" name="Google Shape;4503;p117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17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5" name="Google Shape;4505;p117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4506" name="Google Shape;4506;p117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17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8" name="Google Shape;4508;p117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11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0" name="Google Shape;4510;p117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1" name="Google Shape;4511;p11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network pattern edges — black">
  <p:cSld name="CUSTOM_22_1_1_1_1_1_1_1_1_1_1_1_1_1_1_1_1_1_1_2">
    <p:bg>
      <p:bgPr>
        <a:solidFill>
          <a:schemeClr val="dk1"/>
        </a:solidFill>
      </p:bgPr>
    </p:bg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3" name="Google Shape;4513;p118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14" name="Google Shape;4514;p118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18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18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18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18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18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18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18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18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18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18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18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18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18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18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18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18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18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18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18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18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18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18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18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18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18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18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18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18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18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18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18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18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18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18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18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18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18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18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18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18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18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18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18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8" name="Google Shape;4558;p118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559" name="Google Shape;4559;p118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18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18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18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18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18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18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18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18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18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18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18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18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18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18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18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18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18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18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18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18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18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18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18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18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18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18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18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18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18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18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18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18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18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18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18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18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18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18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18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18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18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18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18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3" name="Google Shape;4603;p118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04" name="Google Shape;4604;p118"/>
            <p:cNvSpPr/>
            <p:nvPr/>
          </p:nvSpPr>
          <p:spPr>
            <a:xfrm>
              <a:off x="1213475" y="271900"/>
              <a:ext cx="2059750" cy="2462350"/>
            </a:xfrm>
            <a:custGeom>
              <a:rect b="b" l="l" r="r" t="t"/>
              <a:pathLst>
                <a:path extrusionOk="0" h="98494" w="8239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18"/>
            <p:cNvSpPr/>
            <p:nvPr/>
          </p:nvSpPr>
          <p:spPr>
            <a:xfrm>
              <a:off x="1242325" y="534350"/>
              <a:ext cx="2532900" cy="2075650"/>
            </a:xfrm>
            <a:custGeom>
              <a:rect b="b" l="l" r="r" t="t"/>
              <a:pathLst>
                <a:path extrusionOk="0" h="83026" w="101316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18"/>
            <p:cNvSpPr/>
            <p:nvPr/>
          </p:nvSpPr>
          <p:spPr>
            <a:xfrm>
              <a:off x="2120075" y="537325"/>
              <a:ext cx="1637250" cy="2199900"/>
            </a:xfrm>
            <a:custGeom>
              <a:rect b="b" l="l" r="r" t="t"/>
              <a:pathLst>
                <a:path extrusionOk="0" h="87996" w="6549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18"/>
            <p:cNvSpPr/>
            <p:nvPr/>
          </p:nvSpPr>
          <p:spPr>
            <a:xfrm>
              <a:off x="3218525" y="2685525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18"/>
            <p:cNvSpPr/>
            <p:nvPr/>
          </p:nvSpPr>
          <p:spPr>
            <a:xfrm>
              <a:off x="1196600" y="1236150"/>
              <a:ext cx="95450" cy="95475"/>
            </a:xfrm>
            <a:custGeom>
              <a:rect b="b" l="l" r="r" t="t"/>
              <a:pathLst>
                <a:path extrusionOk="0" h="3819" w="3818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18"/>
            <p:cNvSpPr/>
            <p:nvPr/>
          </p:nvSpPr>
          <p:spPr>
            <a:xfrm>
              <a:off x="1750275" y="2517525"/>
              <a:ext cx="137225" cy="137200"/>
            </a:xfrm>
            <a:custGeom>
              <a:rect b="b" l="l" r="r" t="t"/>
              <a:pathLst>
                <a:path extrusionOk="0" h="5488" w="5489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18"/>
            <p:cNvSpPr/>
            <p:nvPr/>
          </p:nvSpPr>
          <p:spPr>
            <a:xfrm>
              <a:off x="2386475" y="1930025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18"/>
            <p:cNvSpPr/>
            <p:nvPr/>
          </p:nvSpPr>
          <p:spPr>
            <a:xfrm>
              <a:off x="2236375" y="978700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18"/>
            <p:cNvSpPr/>
            <p:nvPr/>
          </p:nvSpPr>
          <p:spPr>
            <a:xfrm>
              <a:off x="2175750" y="155127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18"/>
            <p:cNvSpPr/>
            <p:nvPr/>
          </p:nvSpPr>
          <p:spPr>
            <a:xfrm>
              <a:off x="3687725" y="151152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18"/>
            <p:cNvSpPr/>
            <p:nvPr/>
          </p:nvSpPr>
          <p:spPr>
            <a:xfrm>
              <a:off x="2675750" y="1764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18"/>
            <p:cNvSpPr/>
            <p:nvPr/>
          </p:nvSpPr>
          <p:spPr>
            <a:xfrm>
              <a:off x="2067400" y="484650"/>
              <a:ext cx="115325" cy="116325"/>
            </a:xfrm>
            <a:custGeom>
              <a:rect b="b" l="l" r="r" t="t"/>
              <a:pathLst>
                <a:path extrusionOk="0" h="4653" w="4613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18"/>
            <p:cNvSpPr/>
            <p:nvPr/>
          </p:nvSpPr>
          <p:spPr>
            <a:xfrm>
              <a:off x="3489900" y="655625"/>
              <a:ext cx="119300" cy="119300"/>
            </a:xfrm>
            <a:custGeom>
              <a:rect b="b" l="l" r="r" t="t"/>
              <a:pathLst>
                <a:path extrusionOk="0" h="4772" w="4772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18"/>
            <p:cNvSpPr/>
            <p:nvPr/>
          </p:nvSpPr>
          <p:spPr>
            <a:xfrm>
              <a:off x="3094250" y="981675"/>
              <a:ext cx="95475" cy="95450"/>
            </a:xfrm>
            <a:custGeom>
              <a:rect b="b" l="l" r="r" t="t"/>
              <a:pathLst>
                <a:path extrusionOk="0" h="3818" w="3819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18"/>
            <p:cNvSpPr/>
            <p:nvPr/>
          </p:nvSpPr>
          <p:spPr>
            <a:xfrm>
              <a:off x="1505750" y="239100"/>
              <a:ext cx="95450" cy="94475"/>
            </a:xfrm>
            <a:custGeom>
              <a:rect b="b" l="l" r="r" t="t"/>
              <a:pathLst>
                <a:path extrusionOk="0" h="3779" w="3818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9" name="Google Shape;4619;p118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118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118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2" name="Google Shape;4622;p118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photo grid background">
  <p:cSld name="CUSTOM_23_1_1_1_2"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119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5" name="Google Shape;4625;p119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4626" name="Google Shape;4626;p119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7" name="Google Shape;4627;p119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28" name="Google Shape;4628;p119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29" name="Google Shape;4629;p119"/>
          <p:cNvSpPr/>
          <p:nvPr>
            <p:ph idx="7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30" name="Google Shape;4630;p119"/>
          <p:cNvSpPr/>
          <p:nvPr>
            <p:ph idx="8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4631" name="Google Shape;4631;p119"/>
          <p:cNvSpPr/>
          <p:nvPr>
            <p:ph idx="9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-Not intended for use. Included so the full ASU color palette is available for your use in the color picker.">
  <p:cSld name="CUSTOM_30"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120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200">
                <a:solidFill>
                  <a:srgbClr val="191919"/>
                </a:solidFill>
              </a:rPr>
              <a:t>ASU color palette</a:t>
            </a:r>
            <a:br>
              <a:rPr b="1" lang="en" sz="3200">
                <a:solidFill>
                  <a:srgbClr val="191919"/>
                </a:solidFill>
              </a:rPr>
            </a:b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</a:rPr>
              <a:t>Not intended for use: This slide</a:t>
            </a: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</a:rPr>
              <a:t> ensures the expanded ASU color palette is in your color picker.</a:t>
            </a:r>
            <a:r>
              <a:rPr b="1" lang="en" sz="13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aphicFrame>
        <p:nvGraphicFramePr>
          <p:cNvPr id="4634" name="Google Shape;4634;p120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{4BF8F7FA-86CB-48F8-862A-07B274AC97B9}</a:tableStyleId>
              </a:tblPr>
              <a:tblGrid>
                <a:gridCol w="987375"/>
                <a:gridCol w="571100"/>
                <a:gridCol w="571100"/>
                <a:gridCol w="555800"/>
                <a:gridCol w="586400"/>
                <a:gridCol w="571100"/>
                <a:gridCol w="571100"/>
                <a:gridCol w="571100"/>
                <a:gridCol w="571100"/>
                <a:gridCol w="571100"/>
              </a:tblGrid>
              <a:tr h="80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Primary colors</a:t>
                      </a:r>
                      <a:r>
                        <a:rPr lang="en" sz="800"/>
                        <a:t>. These should be your first color choices and used more prominently than secondary colors</a:t>
                      </a:r>
                      <a:endParaRPr sz="800" u="none" cap="none" strike="noStrike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191919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Secondary colors</a:t>
                      </a:r>
                      <a:r>
                        <a:rPr lang="en" sz="600"/>
                        <a:t>. Use as accents. Only use in addition to primary. May not to be used without primary brand colors. </a:t>
                      </a:r>
                      <a:endParaRPr sz="600" u="none" cap="none" strike="noStrike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191919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Gree</a:t>
                      </a: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Blue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#747474</a:t>
                      </a:r>
                      <a:endParaRPr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ASU Grayscale. </a:t>
                      </a:r>
                      <a:r>
                        <a:rPr lang="en" sz="500"/>
                        <a:t>For text, line and fill colors. ASU Gray is a part of this scale.</a:t>
                      </a:r>
                      <a:endParaRPr sz="500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91425" marB="91425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ASU Black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#000000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1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2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Gray 3)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4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5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6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7</a:t>
                      </a: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Color tints.</a:t>
                      </a:r>
                      <a:r>
                        <a:rPr lang="en" sz="500"/>
                        <a:t> Brand palette tint variations for use in data visualizations and spreadsheets</a:t>
                      </a:r>
                      <a:endParaRPr sz="500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Gold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#FFF1C9</a:t>
                      </a:r>
                      <a:endParaRPr sz="700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Maroon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#DFC9CF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Blue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#D6F0FA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#EBD9D2</a:t>
                      </a:r>
                      <a:endParaRPr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35" name="Google Shape;4635;p120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{4BF8F7FA-86CB-48F8-862A-07B274AC97B9}</a:tableStyleId>
              </a:tblPr>
              <a:tblGrid>
                <a:gridCol w="200000"/>
                <a:gridCol w="823025"/>
              </a:tblGrid>
              <a:tr h="1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b="1" sz="6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191919"/>
                          </a:solidFill>
                        </a:rPr>
                      </a:br>
                      <a:endParaRPr sz="6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/>
                    </a:p>
                  </a:txBody>
                  <a:tcPr marT="0" marB="0" marR="0" marL="4570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gold">
  <p:cSld name="CUSTOM_20_1_2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descr="ASU_Horiz_RGB_Digital_MaroonGold.png" id="50" name="Google Shape;50;p13"/>
          <p:cNvPicPr preferRelativeResize="0"/>
          <p:nvPr/>
        </p:nvPicPr>
        <p:blipFill rotWithShape="1">
          <a:blip r:embed="rId2">
            <a:alphaModFix/>
          </a:blip>
          <a:srcRect b="16227" l="3729" r="59274" t="13552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38" name="Google Shape;4638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9" name="Google Shape;463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40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642" name="Google Shape;464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43" name="Google Shape;4643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maroon">
  <p:cSld name="CUSTOM_19_1_2">
    <p:bg>
      <p:bgPr>
        <a:solidFill>
          <a:schemeClr val="accen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white">
  <p:cSld name="CUSTOM_20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black">
  <p:cSld name="CUSTOM_19_1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gold">
  <p:cSld name="CUSTOM_20_1_1_1_1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maroon">
  <p:cSld name="CUSTOM_19_1_1_1_1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8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, pattern background — white">
  <p:cSld name="CUSTOM_2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, pattern background — black">
  <p:cSld name="CUSTOM_2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*READ ME — Find more branded templates and tools for your use">
  <p:cSld name="CUSTOM_18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Find more branded templates created for your use</a:t>
            </a:r>
            <a:r>
              <a:rPr b="1" lang="en" sz="5200"/>
              <a:t>:</a:t>
            </a:r>
            <a:endParaRPr b="1" sz="5200"/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https://brandguide.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asu.edu/tools/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templates-libraries</a:t>
            </a: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 </a:t>
            </a:r>
            <a:endParaRPr b="1" sz="52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photo background">
  <p:cSld name="CUSTOM_22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1"/>
          <p:cNvSpPr txBox="1"/>
          <p:nvPr>
            <p:ph type="title"/>
          </p:nvPr>
        </p:nvSpPr>
        <p:spPr>
          <a:xfrm>
            <a:off x="420625" y="3091050"/>
            <a:ext cx="8385000" cy="793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subtitle and text">
  <p:cSld name="CUSTOM_23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black">
  <p:cSld name="CUSTOM_22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82" name="Google Shape;82;p23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 txBox="1"/>
          <p:nvPr>
            <p:ph type="title"/>
          </p:nvPr>
        </p:nvSpPr>
        <p:spPr>
          <a:xfrm>
            <a:off x="436325" y="1816500"/>
            <a:ext cx="8362800" cy="15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gold">
  <p:cSld name="CUSTOM_23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86" name="Google Shape;86;p24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4"/>
          <p:cNvSpPr txBox="1"/>
          <p:nvPr>
            <p:ph type="title"/>
          </p:nvPr>
        </p:nvSpPr>
        <p:spPr>
          <a:xfrm>
            <a:off x="436325" y="1816625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maroon">
  <p:cSld name="CUSTOM_22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90" name="Google Shape;90;p25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5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slide options divider &gt;&gt;&gt; choose from following templates →">
  <p:cSld name="CUSTOM_23_1_1_2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 and 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text slide options</a:t>
            </a:r>
            <a:endParaRPr b="1" sz="7200">
              <a:solidFill>
                <a:srgbClr val="191919"/>
              </a:solidFill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— white">
  <p:cSld name="CUSTOM_22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— black">
  <p:cSld name="CUSTOM_23_1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 — white">
  <p:cSld name="CUSTOM_22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2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white">
  <p:cSld name="CUSTOM_23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/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options divider &gt;&gt;&gt; choose from following templates →">
  <p:cSld name="CUSTOM_21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Presentation title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gold">
  <p:cSld name="CUSTOM_23_1_1_1_1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3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1"/>
          <p:cNvSpPr txBox="1"/>
          <p:nvPr>
            <p:ph idx="1" type="body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black">
  <p:cSld name="CUSTOM_23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3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2"/>
          <p:cNvSpPr txBox="1"/>
          <p:nvPr>
            <p:ph idx="1" type="body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, 2 column — white">
  <p:cSld name="CUSTOM_22_1_1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" type="body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9" name="Google Shape;119;p33"/>
          <p:cNvSpPr txBox="1"/>
          <p:nvPr>
            <p:ph idx="2" type="body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0" name="Google Shape;120;p33"/>
          <p:cNvSpPr txBox="1"/>
          <p:nvPr>
            <p:ph idx="3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divider, 2 column — white">
  <p:cSld name="CUSTOM_23_1_1_1_1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" type="body"/>
          </p:nvPr>
        </p:nvSpPr>
        <p:spPr>
          <a:xfrm>
            <a:off x="420625" y="994550"/>
            <a:ext cx="4105500" cy="383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4" name="Google Shape;124;p34"/>
          <p:cNvSpPr txBox="1"/>
          <p:nvPr>
            <p:ph idx="2" type="body"/>
          </p:nvPr>
        </p:nvSpPr>
        <p:spPr>
          <a:xfrm>
            <a:off x="4617725" y="994550"/>
            <a:ext cx="4188000" cy="3833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25" name="Google Shape;125;p34"/>
          <p:cNvCxnSpPr/>
          <p:nvPr/>
        </p:nvCxnSpPr>
        <p:spPr>
          <a:xfrm>
            <a:off x="4576623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 column, pattern — black">
  <p:cSld name="CUSTOM_23_1_1_2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35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129" name="Google Shape;129;p35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5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5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5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5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5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5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5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5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5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5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5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5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5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5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5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5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5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5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5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5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5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5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5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5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5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5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5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35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604" name="Google Shape;604;p35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35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5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5"/>
          <p:cNvSpPr txBox="1"/>
          <p:nvPr>
            <p:ph type="title"/>
          </p:nvPr>
        </p:nvSpPr>
        <p:spPr>
          <a:xfrm>
            <a:off x="420700" y="315899"/>
            <a:ext cx="8376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2pPr>
            <a:lvl3pPr lvl="2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3pPr>
            <a:lvl4pPr lvl="3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4pPr>
            <a:lvl5pPr lvl="4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5pPr>
            <a:lvl6pPr lvl="5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6pPr>
            <a:lvl7pPr lvl="6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7pPr>
            <a:lvl8pPr lvl="7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8pPr>
            <a:lvl9pPr lvl="8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3" name="Google Shape;1083;p35"/>
          <p:cNvSpPr txBox="1"/>
          <p:nvPr>
            <p:ph idx="1" type="body"/>
          </p:nvPr>
        </p:nvSpPr>
        <p:spPr>
          <a:xfrm>
            <a:off x="4249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4" name="Google Shape;1084;p35"/>
          <p:cNvSpPr txBox="1"/>
          <p:nvPr>
            <p:ph idx="2" type="body"/>
          </p:nvPr>
        </p:nvSpPr>
        <p:spPr>
          <a:xfrm>
            <a:off x="46205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182875" spcFirstLastPara="1" rIns="0" wrap="square" tIns="0">
            <a:norm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, 2 column — gold image">
  <p:cSld name="CUSTOM_22_1_1_1_1_1_1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36"/>
          <p:cNvPicPr preferRelativeResize="0"/>
          <p:nvPr/>
        </p:nvPicPr>
        <p:blipFill rotWithShape="1">
          <a:blip r:embed="rId2">
            <a:alphaModFix/>
          </a:blip>
          <a:srcRect b="0" l="0" r="1088" t="0"/>
          <a:stretch/>
        </p:blipFill>
        <p:spPr>
          <a:xfrm>
            <a:off x="0" y="0"/>
            <a:ext cx="9144003" cy="51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36"/>
          <p:cNvSpPr txBox="1"/>
          <p:nvPr>
            <p:ph idx="1" type="body"/>
          </p:nvPr>
        </p:nvSpPr>
        <p:spPr>
          <a:xfrm>
            <a:off x="433675" y="1301025"/>
            <a:ext cx="4092600" cy="245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8" name="Google Shape;1088;p36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089" name="Google Shape;1089;p36"/>
          <p:cNvSpPr txBox="1"/>
          <p:nvPr>
            <p:ph idx="2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1090" name="Google Shape;1090;p36"/>
          <p:cNvSpPr txBox="1"/>
          <p:nvPr>
            <p:ph idx="3" type="body"/>
          </p:nvPr>
        </p:nvSpPr>
        <p:spPr>
          <a:xfrm>
            <a:off x="4617725" y="1301025"/>
            <a:ext cx="4092600" cy="2454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, pattern — white">
  <p:cSld name="CUSTOM_23_1_1_1_1_1_1_2_3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7"/>
          <p:cNvPicPr preferRelativeResize="0"/>
          <p:nvPr/>
        </p:nvPicPr>
        <p:blipFill rotWithShape="1">
          <a:blip r:embed="rId2">
            <a:alphaModFix/>
          </a:blip>
          <a:srcRect b="0" l="0" r="67703" t="0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37"/>
          <p:cNvSpPr txBox="1"/>
          <p:nvPr>
            <p:ph idx="1" type="body"/>
          </p:nvPr>
        </p:nvSpPr>
        <p:spPr>
          <a:xfrm>
            <a:off x="33558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/>
        </p:txBody>
      </p:sp>
      <p:sp>
        <p:nvSpPr>
          <p:cNvPr id="1094" name="Google Shape;1094;p37"/>
          <p:cNvSpPr txBox="1"/>
          <p:nvPr>
            <p:ph idx="2" type="body"/>
          </p:nvPr>
        </p:nvSpPr>
        <p:spPr>
          <a:xfrm>
            <a:off x="61806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/>
        </p:txBody>
      </p:sp>
      <p:sp>
        <p:nvSpPr>
          <p:cNvPr id="1095" name="Google Shape;1095;p37"/>
          <p:cNvSpPr txBox="1"/>
          <p:nvPr>
            <p:ph type="title"/>
          </p:nvPr>
        </p:nvSpPr>
        <p:spPr>
          <a:xfrm>
            <a:off x="323550" y="315900"/>
            <a:ext cx="2515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 column with divider — white">
  <p:cSld name="CUSTOM_23_1_1_2_1_1_1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8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098" name="Google Shape;1098;p38"/>
          <p:cNvSpPr txBox="1"/>
          <p:nvPr>
            <p:ph idx="1" type="body"/>
          </p:nvPr>
        </p:nvSpPr>
        <p:spPr>
          <a:xfrm>
            <a:off x="420625" y="1000075"/>
            <a:ext cx="4105500" cy="234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99" name="Google Shape;1099;p38"/>
          <p:cNvSpPr txBox="1"/>
          <p:nvPr>
            <p:ph idx="2" type="body"/>
          </p:nvPr>
        </p:nvSpPr>
        <p:spPr>
          <a:xfrm>
            <a:off x="4617725" y="1000075"/>
            <a:ext cx="4188000" cy="234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00" name="Google Shape;1100;p38"/>
          <p:cNvCxnSpPr/>
          <p:nvPr/>
        </p:nvCxnSpPr>
        <p:spPr>
          <a:xfrm>
            <a:off x="4576623" y="1153791"/>
            <a:ext cx="0" cy="202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38"/>
          <p:cNvSpPr txBox="1"/>
          <p:nvPr>
            <p:ph idx="3" type="body"/>
          </p:nvPr>
        </p:nvSpPr>
        <p:spPr>
          <a:xfrm>
            <a:off x="420625" y="3561650"/>
            <a:ext cx="8384700" cy="126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with subtitle, 3 column — white">
  <p:cSld name="CUSTOM_23_1_1_1_1_1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9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04" name="Google Shape;1104;p39"/>
          <p:cNvSpPr txBox="1"/>
          <p:nvPr>
            <p:ph idx="1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1105" name="Google Shape;1105;p39"/>
          <p:cNvSpPr txBox="1"/>
          <p:nvPr>
            <p:ph idx="2" type="body"/>
          </p:nvPr>
        </p:nvSpPr>
        <p:spPr>
          <a:xfrm>
            <a:off x="420625" y="1237902"/>
            <a:ext cx="2718000" cy="359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6" name="Google Shape;1106;p39"/>
          <p:cNvSpPr txBox="1"/>
          <p:nvPr>
            <p:ph idx="3" type="body"/>
          </p:nvPr>
        </p:nvSpPr>
        <p:spPr>
          <a:xfrm>
            <a:off x="3355850" y="1237902"/>
            <a:ext cx="2718000" cy="3599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7" name="Google Shape;1107;p39"/>
          <p:cNvSpPr txBox="1"/>
          <p:nvPr>
            <p:ph idx="4" type="body"/>
          </p:nvPr>
        </p:nvSpPr>
        <p:spPr>
          <a:xfrm>
            <a:off x="6291075" y="1237902"/>
            <a:ext cx="2514300" cy="3599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 with dividers — white">
  <p:cSld name="CUSTOM_22_1_1_1_1_1_1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0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10" name="Google Shape;1110;p40"/>
          <p:cNvSpPr txBox="1"/>
          <p:nvPr>
            <p:ph idx="1" type="body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1" name="Google Shape;1111;p40"/>
          <p:cNvSpPr txBox="1"/>
          <p:nvPr>
            <p:ph idx="2" type="body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12" name="Google Shape;1112;p40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40"/>
          <p:cNvSpPr txBox="1"/>
          <p:nvPr>
            <p:ph idx="3" type="body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14" name="Google Shape;1114;p40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subtitle">
  <p:cSld name="CUSTOM_20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420625" y="1254825"/>
            <a:ext cx="8411700" cy="286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20600" y="4227350"/>
            <a:ext cx="8411700" cy="6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descr="ASU_Horiz_RGB_Digital_MaroonGold.png" id="21" name="Google Shape;21;p5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20050" y="184550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, pattern — black and white">
  <p:cSld name="CUSTOM_23_1_1_1_1_2_1_1_2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1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117" name="Google Shape;1117;p41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41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1592" name="Google Shape;1592;p41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1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1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1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1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1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1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1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1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1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1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1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1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1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1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1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1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1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1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1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1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1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1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1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1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1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1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1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1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1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1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1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1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1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1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1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1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1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1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1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1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1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1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1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1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1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1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1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1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1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1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1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1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1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1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1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1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1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1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1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1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1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1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1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1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1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1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1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1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1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1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1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1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1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1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1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1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1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1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1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1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41"/>
          <p:cNvSpPr txBox="1"/>
          <p:nvPr>
            <p:ph idx="1" type="body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7" name="Google Shape;2067;p41"/>
          <p:cNvSpPr txBox="1"/>
          <p:nvPr>
            <p:ph idx="2" type="body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8" name="Google Shape;2068;p41"/>
          <p:cNvSpPr txBox="1"/>
          <p:nvPr>
            <p:ph idx="3" type="body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9" name="Google Shape;2069;p41"/>
          <p:cNvSpPr txBox="1"/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070" name="Google Shape;2070;p41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with subtitle, 4 column — white">
  <p:cSld name="CUSTOM_22_1_1_1_1_1_1_1_1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42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076" name="Google Shape;2076;p42"/>
          <p:cNvSpPr txBox="1"/>
          <p:nvPr>
            <p:ph idx="1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077" name="Google Shape;2077;p42"/>
          <p:cNvSpPr txBox="1"/>
          <p:nvPr>
            <p:ph idx="2" type="body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78" name="Google Shape;2078;p42"/>
          <p:cNvSpPr txBox="1"/>
          <p:nvPr>
            <p:ph idx="3" type="body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79" name="Google Shape;2079;p42"/>
          <p:cNvSpPr txBox="1"/>
          <p:nvPr>
            <p:ph idx="4" type="body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80" name="Google Shape;2080;p42"/>
          <p:cNvSpPr txBox="1"/>
          <p:nvPr>
            <p:ph idx="5" type="body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4 column with dividers — white">
  <p:cSld name="CUSTOM_23_1_1_1_1_1_1_1_1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083" name="Google Shape;2083;p43"/>
          <p:cNvSpPr txBox="1"/>
          <p:nvPr>
            <p:ph idx="1" type="body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84" name="Google Shape;2084;p43"/>
          <p:cNvSpPr txBox="1"/>
          <p:nvPr>
            <p:ph idx="2" type="body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085" name="Google Shape;2085;p43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43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43"/>
          <p:cNvSpPr txBox="1"/>
          <p:nvPr>
            <p:ph idx="3" type="body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88" name="Google Shape;2088;p43"/>
          <p:cNvSpPr txBox="1"/>
          <p:nvPr>
            <p:ph idx="4" type="body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089" name="Google Shape;2089;p43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x2 with dividers — white">
  <p:cSld name="CUSTOM_23_1_1_1_1_1_1_2_2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4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092" name="Google Shape;2092;p44"/>
          <p:cNvSpPr txBox="1"/>
          <p:nvPr>
            <p:ph idx="1" type="body"/>
          </p:nvPr>
        </p:nvSpPr>
        <p:spPr>
          <a:xfrm>
            <a:off x="420625" y="994550"/>
            <a:ext cx="4105500" cy="180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93" name="Google Shape;2093;p44"/>
          <p:cNvSpPr txBox="1"/>
          <p:nvPr>
            <p:ph idx="2" type="body"/>
          </p:nvPr>
        </p:nvSpPr>
        <p:spPr>
          <a:xfrm>
            <a:off x="4617725" y="994550"/>
            <a:ext cx="4188000" cy="180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094" name="Google Shape;2094;p44"/>
          <p:cNvCxnSpPr/>
          <p:nvPr/>
        </p:nvCxnSpPr>
        <p:spPr>
          <a:xfrm>
            <a:off x="4576623" y="1112895"/>
            <a:ext cx="0" cy="1555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44"/>
          <p:cNvSpPr txBox="1"/>
          <p:nvPr>
            <p:ph idx="3" type="body"/>
          </p:nvPr>
        </p:nvSpPr>
        <p:spPr>
          <a:xfrm>
            <a:off x="420625" y="3021326"/>
            <a:ext cx="4105500" cy="180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96" name="Google Shape;2096;p44"/>
          <p:cNvSpPr txBox="1"/>
          <p:nvPr>
            <p:ph idx="4" type="body"/>
          </p:nvPr>
        </p:nvSpPr>
        <p:spPr>
          <a:xfrm>
            <a:off x="4617725" y="3021326"/>
            <a:ext cx="4188000" cy="180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097" name="Google Shape;2097;p44"/>
          <p:cNvCxnSpPr/>
          <p:nvPr/>
        </p:nvCxnSpPr>
        <p:spPr>
          <a:xfrm>
            <a:off x="4576623" y="3139672"/>
            <a:ext cx="0" cy="1555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 and image layout options divider &gt;&gt;&gt; choose from following templates →">
  <p:cSld name="CUSTOM_22_1_1_1_1_1_1_2_1">
    <p:bg>
      <p:bgPr>
        <a:solidFill>
          <a:schemeClr val="lt2"/>
        </a:solidFill>
      </p:bgPr>
    </p:bg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5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Title, text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and 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image layout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100" name="Google Shape;2100;p4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1 column">
  <p:cSld name="CUSTOM_23_1_1_1_1_1_1_2_1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46"/>
          <p:cNvSpPr/>
          <p:nvPr>
            <p:ph idx="2" type="pic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SU_Horiz_RGB_Digital_MaroonGold.png" id="2103" name="Google Shape;2103;p46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46"/>
          <p:cNvSpPr txBox="1"/>
          <p:nvPr>
            <p:ph type="title"/>
          </p:nvPr>
        </p:nvSpPr>
        <p:spPr>
          <a:xfrm>
            <a:off x="1384050" y="1725450"/>
            <a:ext cx="64128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182875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05" name="Google Shape;2105;p46"/>
          <p:cNvSpPr txBox="1"/>
          <p:nvPr>
            <p:ph idx="1" type="body"/>
          </p:nvPr>
        </p:nvSpPr>
        <p:spPr>
          <a:xfrm>
            <a:off x="1572775" y="2482075"/>
            <a:ext cx="5971200" cy="23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3_1_1_1_1_2_1_1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7"/>
          <p:cNvSpPr txBox="1"/>
          <p:nvPr>
            <p:ph type="title"/>
          </p:nvPr>
        </p:nvSpPr>
        <p:spPr>
          <a:xfrm>
            <a:off x="420625" y="320050"/>
            <a:ext cx="42063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08" name="Google Shape;2108;p47"/>
          <p:cNvSpPr txBox="1"/>
          <p:nvPr>
            <p:ph idx="1" type="body"/>
          </p:nvPr>
        </p:nvSpPr>
        <p:spPr>
          <a:xfrm>
            <a:off x="420900" y="1356375"/>
            <a:ext cx="37761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09" name="Google Shape;2109;p47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2_1_1_1_1_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48"/>
          <p:cNvSpPr txBox="1"/>
          <p:nvPr>
            <p:ph type="title"/>
          </p:nvPr>
        </p:nvSpPr>
        <p:spPr>
          <a:xfrm>
            <a:off x="5038350" y="320050"/>
            <a:ext cx="3767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2" name="Google Shape;2112;p48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3" name="Google Shape;2113;p48"/>
          <p:cNvSpPr txBox="1"/>
          <p:nvPr>
            <p:ph idx="1" type="body"/>
          </p:nvPr>
        </p:nvSpPr>
        <p:spPr>
          <a:xfrm>
            <a:off x="5038275" y="1420950"/>
            <a:ext cx="3767400" cy="3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 — gold">
  <p:cSld name="CUSTOM_22_1_1_1_1_1_1_1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9"/>
          <p:cNvSpPr txBox="1"/>
          <p:nvPr>
            <p:ph type="title"/>
          </p:nvPr>
        </p:nvSpPr>
        <p:spPr>
          <a:xfrm>
            <a:off x="420625" y="320050"/>
            <a:ext cx="3776400" cy="9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6" name="Google Shape;2116;p4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49"/>
          <p:cNvSpPr txBox="1"/>
          <p:nvPr>
            <p:ph idx="1" type="body"/>
          </p:nvPr>
        </p:nvSpPr>
        <p:spPr>
          <a:xfrm>
            <a:off x="420900" y="1356375"/>
            <a:ext cx="37764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18" name="Google Shape;2118;p49"/>
          <p:cNvSpPr/>
          <p:nvPr>
            <p:ph idx="2" type="pic"/>
          </p:nvPr>
        </p:nvSpPr>
        <p:spPr>
          <a:xfrm>
            <a:off x="5038350" y="484924"/>
            <a:ext cx="37671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gold">
  <p:cSld name="CUSTOM_23_1_1_1_1_1_1_1_1_1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50"/>
          <p:cNvSpPr txBox="1"/>
          <p:nvPr>
            <p:ph type="title"/>
          </p:nvPr>
        </p:nvSpPr>
        <p:spPr>
          <a:xfrm>
            <a:off x="5038350" y="886975"/>
            <a:ext cx="37764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1" name="Google Shape;2121;p50"/>
          <p:cNvSpPr/>
          <p:nvPr/>
        </p:nvSpPr>
        <p:spPr>
          <a:xfrm>
            <a:off x="0" y="2350"/>
            <a:ext cx="452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50"/>
          <p:cNvSpPr txBox="1"/>
          <p:nvPr>
            <p:ph idx="1" type="body"/>
          </p:nvPr>
        </p:nvSpPr>
        <p:spPr>
          <a:xfrm>
            <a:off x="5029250" y="1679325"/>
            <a:ext cx="37764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3" name="Google Shape;2123;p50"/>
          <p:cNvSpPr/>
          <p:nvPr>
            <p:ph idx="2" type="pic"/>
          </p:nvPr>
        </p:nvSpPr>
        <p:spPr>
          <a:xfrm>
            <a:off x="420625" y="724025"/>
            <a:ext cx="36669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preheader">
  <p:cSld name="CUSTOM_19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descr="ASU_Horiz_RGB_Digital_MaroonGold.png" id="25" name="Google Shape;25;p6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gold">
  <p:cSld name="CUSTOM_23_1_1_1_1_1_1_1_1_2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51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51"/>
          <p:cNvSpPr txBox="1"/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7" name="Google Shape;2127;p51"/>
          <p:cNvSpPr txBox="1"/>
          <p:nvPr>
            <p:ph idx="1" type="body"/>
          </p:nvPr>
        </p:nvSpPr>
        <p:spPr>
          <a:xfrm>
            <a:off x="4608650" y="1420975"/>
            <a:ext cx="4078200" cy="3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8" name="Google Shape;2128;p51"/>
          <p:cNvSpPr/>
          <p:nvPr>
            <p:ph idx="2" type="pic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for list or steps">
  <p:cSld name="CUSTOM_22_1_1_1_1_1_1_2_1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52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52"/>
          <p:cNvSpPr txBox="1"/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2" name="Google Shape;2132;p52"/>
          <p:cNvSpPr txBox="1"/>
          <p:nvPr>
            <p:ph idx="1" type="body"/>
          </p:nvPr>
        </p:nvSpPr>
        <p:spPr>
          <a:xfrm>
            <a:off x="4608650" y="1420975"/>
            <a:ext cx="40782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3" name="Google Shape;2133;p52"/>
          <p:cNvSpPr/>
          <p:nvPr>
            <p:ph idx="2" type="pic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34" name="Google Shape;2134;p52"/>
          <p:cNvSpPr txBox="1"/>
          <p:nvPr>
            <p:ph idx="3" type="body"/>
          </p:nvPr>
        </p:nvSpPr>
        <p:spPr>
          <a:xfrm>
            <a:off x="4617725" y="2124300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35" name="Google Shape;2135;p52"/>
          <p:cNvSpPr/>
          <p:nvPr/>
        </p:nvSpPr>
        <p:spPr>
          <a:xfrm>
            <a:off x="4617734" y="2127658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52"/>
          <p:cNvSpPr txBox="1"/>
          <p:nvPr>
            <p:ph idx="4" type="subTitle"/>
          </p:nvPr>
        </p:nvSpPr>
        <p:spPr>
          <a:xfrm>
            <a:off x="5084025" y="2147551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37" name="Google Shape;2137;p52"/>
          <p:cNvSpPr txBox="1"/>
          <p:nvPr>
            <p:ph idx="5" type="body"/>
          </p:nvPr>
        </p:nvSpPr>
        <p:spPr>
          <a:xfrm>
            <a:off x="5093325" y="2368977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38" name="Google Shape;2138;p52"/>
          <p:cNvSpPr txBox="1"/>
          <p:nvPr>
            <p:ph idx="6" type="body"/>
          </p:nvPr>
        </p:nvSpPr>
        <p:spPr>
          <a:xfrm>
            <a:off x="4613025" y="2710375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39" name="Google Shape;2139;p52"/>
          <p:cNvSpPr/>
          <p:nvPr/>
        </p:nvSpPr>
        <p:spPr>
          <a:xfrm>
            <a:off x="4613034" y="2713733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52"/>
          <p:cNvSpPr txBox="1"/>
          <p:nvPr>
            <p:ph idx="7" type="subTitle"/>
          </p:nvPr>
        </p:nvSpPr>
        <p:spPr>
          <a:xfrm>
            <a:off x="5079325" y="2733626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41" name="Google Shape;2141;p52"/>
          <p:cNvSpPr txBox="1"/>
          <p:nvPr>
            <p:ph idx="8" type="body"/>
          </p:nvPr>
        </p:nvSpPr>
        <p:spPr>
          <a:xfrm>
            <a:off x="5088625" y="2955052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42" name="Google Shape;2142;p52"/>
          <p:cNvSpPr txBox="1"/>
          <p:nvPr>
            <p:ph idx="9" type="body"/>
          </p:nvPr>
        </p:nvSpPr>
        <p:spPr>
          <a:xfrm>
            <a:off x="4613025" y="3282792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43" name="Google Shape;2143;p52"/>
          <p:cNvSpPr/>
          <p:nvPr/>
        </p:nvSpPr>
        <p:spPr>
          <a:xfrm>
            <a:off x="4613034" y="328615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52"/>
          <p:cNvSpPr txBox="1"/>
          <p:nvPr>
            <p:ph idx="13" type="subTitle"/>
          </p:nvPr>
        </p:nvSpPr>
        <p:spPr>
          <a:xfrm>
            <a:off x="5079325" y="3306043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45" name="Google Shape;2145;p52"/>
          <p:cNvSpPr txBox="1"/>
          <p:nvPr>
            <p:ph idx="14" type="body"/>
          </p:nvPr>
        </p:nvSpPr>
        <p:spPr>
          <a:xfrm>
            <a:off x="5088625" y="3555150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46" name="Google Shape;2146;p52"/>
          <p:cNvSpPr txBox="1"/>
          <p:nvPr>
            <p:ph idx="15" type="body"/>
          </p:nvPr>
        </p:nvSpPr>
        <p:spPr>
          <a:xfrm>
            <a:off x="4613025" y="3854852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47" name="Google Shape;2147;p52"/>
          <p:cNvSpPr/>
          <p:nvPr/>
        </p:nvSpPr>
        <p:spPr>
          <a:xfrm>
            <a:off x="4613034" y="385821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52"/>
          <p:cNvSpPr txBox="1"/>
          <p:nvPr>
            <p:ph idx="16" type="subTitle"/>
          </p:nvPr>
        </p:nvSpPr>
        <p:spPr>
          <a:xfrm>
            <a:off x="5079325" y="3878103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49" name="Google Shape;2149;p52"/>
          <p:cNvSpPr txBox="1"/>
          <p:nvPr>
            <p:ph idx="17" type="body"/>
          </p:nvPr>
        </p:nvSpPr>
        <p:spPr>
          <a:xfrm>
            <a:off x="5088625" y="4099529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50" name="Google Shape;2150;p52"/>
          <p:cNvSpPr txBox="1"/>
          <p:nvPr>
            <p:ph idx="18" type="body"/>
          </p:nvPr>
        </p:nvSpPr>
        <p:spPr>
          <a:xfrm>
            <a:off x="4613025" y="4471000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51" name="Google Shape;2151;p52"/>
          <p:cNvSpPr/>
          <p:nvPr/>
        </p:nvSpPr>
        <p:spPr>
          <a:xfrm>
            <a:off x="4613034" y="4465131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52"/>
          <p:cNvSpPr txBox="1"/>
          <p:nvPr>
            <p:ph idx="19" type="subTitle"/>
          </p:nvPr>
        </p:nvSpPr>
        <p:spPr>
          <a:xfrm>
            <a:off x="5079325" y="4485024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53" name="Google Shape;2153;p52"/>
          <p:cNvSpPr txBox="1"/>
          <p:nvPr>
            <p:ph idx="20" type="body"/>
          </p:nvPr>
        </p:nvSpPr>
        <p:spPr>
          <a:xfrm>
            <a:off x="5088625" y="4706450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1_1_1_1_2_1_1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53"/>
          <p:cNvSpPr txBox="1"/>
          <p:nvPr/>
        </p:nvSpPr>
        <p:spPr>
          <a:xfrm>
            <a:off x="0" y="0"/>
            <a:ext cx="4197000" cy="38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53"/>
          <p:cNvSpPr txBox="1"/>
          <p:nvPr>
            <p:ph type="title"/>
          </p:nvPr>
        </p:nvSpPr>
        <p:spPr>
          <a:xfrm>
            <a:off x="5063700" y="994550"/>
            <a:ext cx="3741900" cy="6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57" name="Google Shape;2157;p53"/>
          <p:cNvSpPr txBox="1"/>
          <p:nvPr>
            <p:ph idx="1" type="body"/>
          </p:nvPr>
        </p:nvSpPr>
        <p:spPr>
          <a:xfrm>
            <a:off x="5063700" y="1753150"/>
            <a:ext cx="3741900" cy="30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58" name="Google Shape;2158;p53"/>
          <p:cNvSpPr/>
          <p:nvPr>
            <p:ph idx="2" type="pic"/>
          </p:nvPr>
        </p:nvSpPr>
        <p:spPr>
          <a:xfrm>
            <a:off x="433675" y="3229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1_1_2_1_1_1_1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54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54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54"/>
          <p:cNvSpPr txBox="1"/>
          <p:nvPr>
            <p:ph type="title"/>
          </p:nvPr>
        </p:nvSpPr>
        <p:spPr>
          <a:xfrm>
            <a:off x="4523475" y="791100"/>
            <a:ext cx="42777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01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3" name="Google Shape;2163;p54"/>
          <p:cNvSpPr txBox="1"/>
          <p:nvPr>
            <p:ph idx="1" type="body"/>
          </p:nvPr>
        </p:nvSpPr>
        <p:spPr>
          <a:xfrm>
            <a:off x="4523400" y="1776100"/>
            <a:ext cx="42777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3_1_1_2_1_1_1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5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66" name="Google Shape;2166;p55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55"/>
          <p:cNvSpPr txBox="1"/>
          <p:nvPr>
            <p:ph idx="2" type="title"/>
          </p:nvPr>
        </p:nvSpPr>
        <p:spPr>
          <a:xfrm>
            <a:off x="845675" y="791050"/>
            <a:ext cx="40965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286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8" name="Google Shape;2168;p55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55"/>
          <p:cNvSpPr txBox="1"/>
          <p:nvPr>
            <p:ph idx="1" type="body"/>
          </p:nvPr>
        </p:nvSpPr>
        <p:spPr>
          <a:xfrm>
            <a:off x="845675" y="1716875"/>
            <a:ext cx="4096500" cy="2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2_1_1_1_1_1_1_1_1_1_1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56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56"/>
          <p:cNvSpPr txBox="1"/>
          <p:nvPr>
            <p:ph type="title"/>
          </p:nvPr>
        </p:nvSpPr>
        <p:spPr>
          <a:xfrm>
            <a:off x="426725" y="911400"/>
            <a:ext cx="36606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3" name="Google Shape;2173;p56"/>
          <p:cNvSpPr txBox="1"/>
          <p:nvPr>
            <p:ph idx="1" type="body"/>
          </p:nvPr>
        </p:nvSpPr>
        <p:spPr>
          <a:xfrm>
            <a:off x="417650" y="1672775"/>
            <a:ext cx="3669600" cy="29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4" name="Google Shape;2174;p56"/>
          <p:cNvSpPr/>
          <p:nvPr>
            <p:ph idx="2" type="pic"/>
          </p:nvPr>
        </p:nvSpPr>
        <p:spPr>
          <a:xfrm>
            <a:off x="5038350" y="530400"/>
            <a:ext cx="3767100" cy="410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, pattern">
  <p:cSld name="CUSTOM_23_1_1_1_1_1_1_1_1_1_1"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57"/>
          <p:cNvPicPr preferRelativeResize="0"/>
          <p:nvPr/>
        </p:nvPicPr>
        <p:blipFill rotWithShape="1">
          <a:blip r:embed="rId2">
            <a:alphaModFix/>
          </a:blip>
          <a:srcRect b="0" l="56549" r="-832" t="4415"/>
          <a:stretch/>
        </p:blipFill>
        <p:spPr>
          <a:xfrm>
            <a:off x="5094675" y="319679"/>
            <a:ext cx="3819602" cy="4307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7" name="Google Shape;2177;p57"/>
          <p:cNvSpPr txBox="1"/>
          <p:nvPr>
            <p:ph idx="1" type="body"/>
          </p:nvPr>
        </p:nvSpPr>
        <p:spPr>
          <a:xfrm>
            <a:off x="853600" y="1697775"/>
            <a:ext cx="3672600" cy="29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8" name="Google Shape;2178;p57"/>
          <p:cNvSpPr txBox="1"/>
          <p:nvPr>
            <p:ph type="title"/>
          </p:nvPr>
        </p:nvSpPr>
        <p:spPr>
          <a:xfrm>
            <a:off x="853600" y="892525"/>
            <a:ext cx="36726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9" name="Google Shape;2179;p57"/>
          <p:cNvSpPr/>
          <p:nvPr>
            <p:ph idx="2" type="pic"/>
          </p:nvPr>
        </p:nvSpPr>
        <p:spPr>
          <a:xfrm>
            <a:off x="5362575" y="561379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white">
  <p:cSld name="CUSTOM_23_1_1_1_1_1_1_1_1_1_2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8"/>
          <p:cNvSpPr/>
          <p:nvPr>
            <p:ph idx="2" type="pic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82" name="Google Shape;2182;p58"/>
          <p:cNvSpPr txBox="1"/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3" name="Google Shape;2183;p58"/>
          <p:cNvSpPr txBox="1"/>
          <p:nvPr>
            <p:ph idx="1" type="subTitle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4" name="Google Shape;2184;p58"/>
          <p:cNvSpPr txBox="1"/>
          <p:nvPr>
            <p:ph idx="3" type="body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black">
  <p:cSld name="CUSTOM_23_1_1_1_1_1_1_1_1_2_1">
    <p:bg>
      <p:bgPr>
        <a:solidFill>
          <a:schemeClr val="dk1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59"/>
          <p:cNvSpPr/>
          <p:nvPr>
            <p:ph idx="2" type="pic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87" name="Google Shape;2187;p59"/>
          <p:cNvSpPr txBox="1"/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8" name="Google Shape;2188;p59"/>
          <p:cNvSpPr txBox="1"/>
          <p:nvPr>
            <p:ph idx="1" type="subTitle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9" name="Google Shape;2189;p59"/>
          <p:cNvSpPr txBox="1"/>
          <p:nvPr>
            <p:ph idx="3" type="body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right">
  <p:cSld name="CUSTOM_22_1_1_1_1_1_1_2_1_1_1"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60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92" name="Google Shape;2192;p60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3" name="Google Shape;2193;p60"/>
          <p:cNvSpPr txBox="1"/>
          <p:nvPr>
            <p:ph idx="3"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94" name="Google Shape;2194;p60"/>
          <p:cNvSpPr txBox="1"/>
          <p:nvPr>
            <p:ph idx="1" type="body"/>
          </p:nvPr>
        </p:nvSpPr>
        <p:spPr>
          <a:xfrm>
            <a:off x="5458975" y="1273325"/>
            <a:ext cx="3054600" cy="35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photo background">
  <p:cSld name="CUSTOM_18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>
            <p:ph idx="2" type="pic"/>
          </p:nvPr>
        </p:nvSpPr>
        <p:spPr>
          <a:xfrm>
            <a:off x="0" y="-9225"/>
            <a:ext cx="9144000" cy="38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/>
          <p:nvPr>
            <p:ph type="ctrTitle"/>
          </p:nvPr>
        </p:nvSpPr>
        <p:spPr>
          <a:xfrm>
            <a:off x="420625" y="994550"/>
            <a:ext cx="8411700" cy="231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4197100" y="4253675"/>
            <a:ext cx="4608300" cy="5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30" name="Google Shape;30;p7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left">
  <p:cSld name="CUSTOM_23_1_1_1_1_1_1_2_1_1_1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61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p61"/>
          <p:cNvSpPr txBox="1"/>
          <p:nvPr>
            <p:ph type="title"/>
          </p:nvPr>
        </p:nvSpPr>
        <p:spPr>
          <a:xfrm>
            <a:off x="320050" y="315900"/>
            <a:ext cx="33339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98" name="Google Shape;2198;p61"/>
          <p:cNvSpPr txBox="1"/>
          <p:nvPr>
            <p:ph idx="1" type="body"/>
          </p:nvPr>
        </p:nvSpPr>
        <p:spPr>
          <a:xfrm>
            <a:off x="420625" y="1254875"/>
            <a:ext cx="3043500" cy="35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grid, left">
  <p:cSld name="CUSTOM_23_1_1_1_1_2_1_1_1_1_1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62"/>
          <p:cNvSpPr txBox="1"/>
          <p:nvPr>
            <p:ph type="title"/>
          </p:nvPr>
        </p:nvSpPr>
        <p:spPr>
          <a:xfrm>
            <a:off x="426725" y="881335"/>
            <a:ext cx="36606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02" name="Google Shape;2202;p62"/>
          <p:cNvSpPr txBox="1"/>
          <p:nvPr>
            <p:ph idx="1" type="body"/>
          </p:nvPr>
        </p:nvSpPr>
        <p:spPr>
          <a:xfrm>
            <a:off x="417650" y="1642701"/>
            <a:ext cx="3669600" cy="29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3" name="Google Shape;2203;p62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4" name="Google Shape;2204;p62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205" name="Google Shape;2205;p62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left">
  <p:cSld name="CUSTOM_23_1_1_2_1_1_1_1_1_1_1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63"/>
          <p:cNvSpPr/>
          <p:nvPr/>
        </p:nvSpPr>
        <p:spPr>
          <a:xfrm>
            <a:off x="320050" y="544400"/>
            <a:ext cx="7543800" cy="3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63"/>
          <p:cNvSpPr txBox="1"/>
          <p:nvPr>
            <p:ph type="title"/>
          </p:nvPr>
        </p:nvSpPr>
        <p:spPr>
          <a:xfrm>
            <a:off x="426725" y="1144150"/>
            <a:ext cx="2508600" cy="5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0" name="Google Shape;2210;p63"/>
          <p:cNvSpPr txBox="1"/>
          <p:nvPr>
            <p:ph idx="1" type="body"/>
          </p:nvPr>
        </p:nvSpPr>
        <p:spPr>
          <a:xfrm>
            <a:off x="417650" y="1873100"/>
            <a:ext cx="2517600" cy="19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11" name="Google Shape;2211;p63"/>
          <p:cNvSpPr/>
          <p:nvPr>
            <p:ph idx="2" type="pic"/>
          </p:nvPr>
        </p:nvSpPr>
        <p:spPr>
          <a:xfrm>
            <a:off x="7675230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p63"/>
          <p:cNvSpPr/>
          <p:nvPr>
            <p:ph idx="3" type="pic"/>
          </p:nvPr>
        </p:nvSpPr>
        <p:spPr>
          <a:xfrm>
            <a:off x="620193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p63"/>
          <p:cNvSpPr/>
          <p:nvPr>
            <p:ph idx="4" type="pic"/>
          </p:nvPr>
        </p:nvSpPr>
        <p:spPr>
          <a:xfrm>
            <a:off x="472860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4" name="Google Shape;2214;p63"/>
          <p:cNvSpPr/>
          <p:nvPr>
            <p:ph idx="5" type="pic"/>
          </p:nvPr>
        </p:nvSpPr>
        <p:spPr>
          <a:xfrm>
            <a:off x="3255275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ayout">
  <p:cSld name="CUSTOM_22_1_1_1_1_1_1_1_1_1_1_1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4"/>
          <p:cNvSpPr txBox="1"/>
          <p:nvPr>
            <p:ph idx="1" type="body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7" name="Google Shape;2217;p64"/>
          <p:cNvSpPr txBox="1"/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8" name="Google Shape;2218;p64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64"/>
          <p:cNvSpPr/>
          <p:nvPr>
            <p:ph idx="2" type="pic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noFill/>
          <a:ln>
            <a:noFill/>
          </a:ln>
        </p:spPr>
      </p:sp>
      <p:sp>
        <p:nvSpPr>
          <p:cNvPr id="2220" name="Google Shape;2220;p64"/>
          <p:cNvSpPr txBox="1"/>
          <p:nvPr>
            <p:ph idx="3" type="subTitle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21" name="Google Shape;2221;p64"/>
          <p:cNvSpPr txBox="1"/>
          <p:nvPr>
            <p:ph idx="4" type="body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22" name="Google Shape;2222;p64"/>
          <p:cNvSpPr txBox="1"/>
          <p:nvPr>
            <p:ph idx="5" type="body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3" name="Google Shape;2223;p64"/>
          <p:cNvSpPr txBox="1"/>
          <p:nvPr>
            <p:ph idx="6" type="subTitle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24" name="Google Shape;2224;p64"/>
          <p:cNvSpPr txBox="1"/>
          <p:nvPr>
            <p:ph idx="7" type="body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25" name="Google Shape;2225;p64"/>
          <p:cNvSpPr txBox="1"/>
          <p:nvPr>
            <p:ph idx="8" type="body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6" name="Google Shape;2226;p64"/>
          <p:cNvSpPr txBox="1"/>
          <p:nvPr>
            <p:ph idx="9" type="subTitle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27" name="Google Shape;2227;p64"/>
          <p:cNvSpPr txBox="1"/>
          <p:nvPr>
            <p:ph idx="13" type="body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28" name="Google Shape;2228;p64"/>
          <p:cNvSpPr txBox="1"/>
          <p:nvPr>
            <p:ph idx="14" type="body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for facts or numbers">
  <p:cSld name="CUSTOM_23_1_1_1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65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p65"/>
          <p:cNvSpPr txBox="1"/>
          <p:nvPr>
            <p:ph type="title"/>
          </p:nvPr>
        </p:nvSpPr>
        <p:spPr>
          <a:xfrm>
            <a:off x="0" y="-9225"/>
            <a:ext cx="9022200" cy="51528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411475" spcFirstLastPara="1" rIns="91425" wrap="square" tIns="320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32" name="Google Shape;2232;p65"/>
          <p:cNvSpPr txBox="1"/>
          <p:nvPr>
            <p:ph idx="1" type="body"/>
          </p:nvPr>
        </p:nvSpPr>
        <p:spPr>
          <a:xfrm>
            <a:off x="420625" y="1485525"/>
            <a:ext cx="36630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3" name="Google Shape;2233;p65"/>
          <p:cNvSpPr txBox="1"/>
          <p:nvPr>
            <p:ph idx="3" type="body"/>
          </p:nvPr>
        </p:nvSpPr>
        <p:spPr>
          <a:xfrm>
            <a:off x="420625" y="2235000"/>
            <a:ext cx="36630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4" name="Google Shape;2234;p65"/>
          <p:cNvSpPr txBox="1"/>
          <p:nvPr>
            <p:ph idx="4" type="body"/>
          </p:nvPr>
        </p:nvSpPr>
        <p:spPr>
          <a:xfrm>
            <a:off x="420625" y="3093125"/>
            <a:ext cx="36630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5" name="Google Shape;2235;p65"/>
          <p:cNvSpPr txBox="1"/>
          <p:nvPr>
            <p:ph idx="5" type="body"/>
          </p:nvPr>
        </p:nvSpPr>
        <p:spPr>
          <a:xfrm>
            <a:off x="420625" y="3842600"/>
            <a:ext cx="36630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4 column">
  <p:cSld name="CUSTOM_23_1_1_1_1_1_1_2_1_1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66"/>
          <p:cNvSpPr/>
          <p:nvPr>
            <p:ph idx="2" type="pic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8" name="Google Shape;2238;p6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9" name="Google Shape;2239;p6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40" name="Google Shape;2240;p66"/>
          <p:cNvSpPr txBox="1"/>
          <p:nvPr>
            <p:ph idx="3" type="body"/>
          </p:nvPr>
        </p:nvSpPr>
        <p:spPr>
          <a:xfrm>
            <a:off x="42327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1" name="Google Shape;2241;p66"/>
          <p:cNvSpPr txBox="1"/>
          <p:nvPr>
            <p:ph idx="4" type="body"/>
          </p:nvPr>
        </p:nvSpPr>
        <p:spPr>
          <a:xfrm>
            <a:off x="2650052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2" name="Google Shape;2242;p66"/>
          <p:cNvSpPr txBox="1"/>
          <p:nvPr>
            <p:ph idx="5" type="body"/>
          </p:nvPr>
        </p:nvSpPr>
        <p:spPr>
          <a:xfrm>
            <a:off x="479641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3" name="Google Shape;2243;p66"/>
          <p:cNvSpPr txBox="1"/>
          <p:nvPr>
            <p:ph idx="6" type="body"/>
          </p:nvPr>
        </p:nvSpPr>
        <p:spPr>
          <a:xfrm>
            <a:off x="7015273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4" name="Google Shape;2244;p66"/>
          <p:cNvSpPr/>
          <p:nvPr>
            <p:ph idx="7" type="pic"/>
          </p:nvPr>
        </p:nvSpPr>
        <p:spPr>
          <a:xfrm>
            <a:off x="25146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5" name="Google Shape;2245;p66"/>
          <p:cNvSpPr/>
          <p:nvPr>
            <p:ph idx="8" type="pic"/>
          </p:nvPr>
        </p:nvSpPr>
        <p:spPr>
          <a:xfrm>
            <a:off x="479642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6" name="Google Shape;2246;p66"/>
          <p:cNvSpPr/>
          <p:nvPr>
            <p:ph idx="9" type="pic"/>
          </p:nvPr>
        </p:nvSpPr>
        <p:spPr>
          <a:xfrm>
            <a:off x="701527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4 column">
  <p:cSld name="CUSTOM_23_1_1_1_1_2_1_1_1_1_1_1"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67"/>
          <p:cNvSpPr txBox="1"/>
          <p:nvPr>
            <p:ph idx="1" type="body"/>
          </p:nvPr>
        </p:nvSpPr>
        <p:spPr>
          <a:xfrm>
            <a:off x="837877" y="999463"/>
            <a:ext cx="4454100" cy="5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9" name="Google Shape;2249;p67"/>
          <p:cNvSpPr/>
          <p:nvPr>
            <p:ph idx="2" type="pic"/>
          </p:nvPr>
        </p:nvSpPr>
        <p:spPr>
          <a:xfrm>
            <a:off x="8468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0" name="Google Shape;2250;p67"/>
          <p:cNvSpPr/>
          <p:nvPr>
            <p:ph idx="3" type="pic"/>
          </p:nvPr>
        </p:nvSpPr>
        <p:spPr>
          <a:xfrm>
            <a:off x="2991172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1" name="Google Shape;2251;p67"/>
          <p:cNvSpPr/>
          <p:nvPr>
            <p:ph idx="4" type="pic"/>
          </p:nvPr>
        </p:nvSpPr>
        <p:spPr>
          <a:xfrm>
            <a:off x="513551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2" name="Google Shape;2252;p67"/>
          <p:cNvSpPr/>
          <p:nvPr>
            <p:ph idx="5" type="pic"/>
          </p:nvPr>
        </p:nvSpPr>
        <p:spPr>
          <a:xfrm>
            <a:off x="7279850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3" name="Google Shape;2253;p67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67"/>
          <p:cNvSpPr txBox="1"/>
          <p:nvPr>
            <p:ph idx="6" type="body"/>
          </p:nvPr>
        </p:nvSpPr>
        <p:spPr>
          <a:xfrm>
            <a:off x="846842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5" name="Google Shape;2255;p67"/>
          <p:cNvSpPr txBox="1"/>
          <p:nvPr>
            <p:ph type="title"/>
          </p:nvPr>
        </p:nvSpPr>
        <p:spPr>
          <a:xfrm>
            <a:off x="841250" y="615400"/>
            <a:ext cx="79644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6" name="Google Shape;2256;p67"/>
          <p:cNvSpPr txBox="1"/>
          <p:nvPr>
            <p:ph idx="7" type="body"/>
          </p:nvPr>
        </p:nvSpPr>
        <p:spPr>
          <a:xfrm>
            <a:off x="2991172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7" name="Google Shape;2257;p67"/>
          <p:cNvSpPr txBox="1"/>
          <p:nvPr>
            <p:ph idx="8" type="body"/>
          </p:nvPr>
        </p:nvSpPr>
        <p:spPr>
          <a:xfrm>
            <a:off x="5135511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8" name="Google Shape;2258;p67"/>
          <p:cNvSpPr txBox="1"/>
          <p:nvPr>
            <p:ph idx="9" type="body"/>
          </p:nvPr>
        </p:nvSpPr>
        <p:spPr>
          <a:xfrm>
            <a:off x="7279826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3 column">
  <p:cSld name="CUSTOM_24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68"/>
          <p:cNvSpPr txBox="1"/>
          <p:nvPr>
            <p:ph type="title"/>
          </p:nvPr>
        </p:nvSpPr>
        <p:spPr>
          <a:xfrm>
            <a:off x="419750" y="315325"/>
            <a:ext cx="41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1" name="Google Shape;2261;p68"/>
          <p:cNvSpPr/>
          <p:nvPr>
            <p:ph idx="2" type="pic"/>
          </p:nvPr>
        </p:nvSpPr>
        <p:spPr>
          <a:xfrm>
            <a:off x="251460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2" name="Google Shape;2262;p68"/>
          <p:cNvSpPr/>
          <p:nvPr>
            <p:ph idx="3" type="pic"/>
          </p:nvPr>
        </p:nvSpPr>
        <p:spPr>
          <a:xfrm>
            <a:off x="4620525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3" name="Google Shape;2263;p68"/>
          <p:cNvSpPr/>
          <p:nvPr>
            <p:ph idx="4" type="pic"/>
          </p:nvPr>
        </p:nvSpPr>
        <p:spPr>
          <a:xfrm>
            <a:off x="672645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4" name="Google Shape;2264;p68"/>
          <p:cNvSpPr txBox="1"/>
          <p:nvPr>
            <p:ph idx="1" type="body"/>
          </p:nvPr>
        </p:nvSpPr>
        <p:spPr>
          <a:xfrm>
            <a:off x="2514600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5" name="Google Shape;2265;p68"/>
          <p:cNvSpPr txBox="1"/>
          <p:nvPr>
            <p:ph idx="5" type="body"/>
          </p:nvPr>
        </p:nvSpPr>
        <p:spPr>
          <a:xfrm>
            <a:off x="4620525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6" name="Google Shape;2266;p68"/>
          <p:cNvSpPr txBox="1"/>
          <p:nvPr>
            <p:ph idx="6" type="body"/>
          </p:nvPr>
        </p:nvSpPr>
        <p:spPr>
          <a:xfrm>
            <a:off x="6726450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4 column 1">
  <p:cSld name="CUSTOM_23_1_1_1_1_1_1_1_1_1_1_1_2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69"/>
          <p:cNvSpPr txBox="1"/>
          <p:nvPr>
            <p:ph type="title"/>
          </p:nvPr>
        </p:nvSpPr>
        <p:spPr>
          <a:xfrm>
            <a:off x="419750" y="315325"/>
            <a:ext cx="41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9" name="Google Shape;2269;p69"/>
          <p:cNvSpPr/>
          <p:nvPr>
            <p:ph idx="2" type="pic"/>
          </p:nvPr>
        </p:nvSpPr>
        <p:spPr>
          <a:xfrm>
            <a:off x="4197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0" name="Google Shape;2270;p69"/>
          <p:cNvSpPr/>
          <p:nvPr>
            <p:ph idx="3" type="pic"/>
          </p:nvPr>
        </p:nvSpPr>
        <p:spPr>
          <a:xfrm>
            <a:off x="251460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1" name="Google Shape;2271;p69"/>
          <p:cNvSpPr/>
          <p:nvPr>
            <p:ph idx="4" type="pic"/>
          </p:nvPr>
        </p:nvSpPr>
        <p:spPr>
          <a:xfrm>
            <a:off x="4620525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2" name="Google Shape;2272;p69"/>
          <p:cNvSpPr/>
          <p:nvPr>
            <p:ph idx="5" type="pic"/>
          </p:nvPr>
        </p:nvSpPr>
        <p:spPr>
          <a:xfrm>
            <a:off x="67264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3" name="Google Shape;2273;p69"/>
          <p:cNvSpPr txBox="1"/>
          <p:nvPr>
            <p:ph idx="1" type="body"/>
          </p:nvPr>
        </p:nvSpPr>
        <p:spPr>
          <a:xfrm>
            <a:off x="420625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4" name="Google Shape;2274;p69"/>
          <p:cNvSpPr txBox="1"/>
          <p:nvPr>
            <p:ph idx="6" type="body"/>
          </p:nvPr>
        </p:nvSpPr>
        <p:spPr>
          <a:xfrm>
            <a:off x="2526550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5" name="Google Shape;2275;p69"/>
          <p:cNvSpPr txBox="1"/>
          <p:nvPr>
            <p:ph idx="7" type="body"/>
          </p:nvPr>
        </p:nvSpPr>
        <p:spPr>
          <a:xfrm>
            <a:off x="4617725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6" name="Google Shape;2276;p69"/>
          <p:cNvSpPr txBox="1"/>
          <p:nvPr>
            <p:ph idx="8" type="body"/>
          </p:nvPr>
        </p:nvSpPr>
        <p:spPr>
          <a:xfrm>
            <a:off x="6723650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3 column">
  <p:cSld name="CUSTOM_22_1_1_1_1_1_1_1_1_1_1_1_1"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70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9" name="Google Shape;2279;p70"/>
          <p:cNvSpPr/>
          <p:nvPr>
            <p:ph idx="2" type="pic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0" name="Google Shape;2280;p70"/>
          <p:cNvSpPr/>
          <p:nvPr>
            <p:ph idx="3" type="pic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1" name="Google Shape;2281;p70"/>
          <p:cNvSpPr txBox="1"/>
          <p:nvPr>
            <p:ph idx="1" type="body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282" name="Google Shape;2282;p70"/>
          <p:cNvSpPr txBox="1"/>
          <p:nvPr>
            <p:ph idx="4" type="body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slide options divider &gt;&gt;&gt; choose from following templates →">
  <p:cSld name="CUSTOM_21_1">
    <p:bg>
      <p:bgPr>
        <a:solidFill>
          <a:schemeClr val="l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Agenda or schedule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4 column">
  <p:cSld name="CUSTOM_23_1_1_1_1_1_1_1_1_1_1_1_1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71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5" name="Google Shape;2285;p71"/>
          <p:cNvSpPr/>
          <p:nvPr>
            <p:ph idx="2" type="pic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6" name="Google Shape;2286;p71"/>
          <p:cNvSpPr/>
          <p:nvPr>
            <p:ph idx="3" type="pic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7" name="Google Shape;2287;p71"/>
          <p:cNvSpPr/>
          <p:nvPr>
            <p:ph idx="4" type="pic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8" name="Google Shape;2288;p71"/>
          <p:cNvSpPr txBox="1"/>
          <p:nvPr>
            <p:ph idx="1" type="body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289" name="Google Shape;2289;p71"/>
          <p:cNvSpPr txBox="1"/>
          <p:nvPr>
            <p:ph idx="5" type="body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290" name="Google Shape;2290;p71"/>
          <p:cNvSpPr txBox="1"/>
          <p:nvPr>
            <p:ph idx="6" type="body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291" name="Google Shape;2291;p71"/>
          <p:cNvSpPr txBox="1"/>
          <p:nvPr>
            <p:ph idx="7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5 column">
  <p:cSld name="CUSTOM_22_1_1_1_1_1_1_1_1_1_1_1_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72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4" name="Google Shape;2294;p72"/>
          <p:cNvSpPr/>
          <p:nvPr>
            <p:ph idx="2" type="pic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5" name="Google Shape;2295;p72"/>
          <p:cNvSpPr/>
          <p:nvPr>
            <p:ph idx="3" type="pic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6" name="Google Shape;2296;p72"/>
          <p:cNvSpPr/>
          <p:nvPr>
            <p:ph idx="4" type="pic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7" name="Google Shape;2297;p72"/>
          <p:cNvSpPr/>
          <p:nvPr>
            <p:ph idx="5" type="pic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8" name="Google Shape;2298;p72"/>
          <p:cNvSpPr txBox="1"/>
          <p:nvPr>
            <p:ph idx="1" type="subTitle"/>
          </p:nvPr>
        </p:nvSpPr>
        <p:spPr>
          <a:xfrm>
            <a:off x="420625" y="903050"/>
            <a:ext cx="2418900" cy="166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299" name="Google Shape;2299;p72"/>
          <p:cNvSpPr txBox="1"/>
          <p:nvPr>
            <p:ph idx="6" type="body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00" name="Google Shape;2300;p72"/>
          <p:cNvSpPr txBox="1"/>
          <p:nvPr>
            <p:ph idx="7" type="body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01" name="Google Shape;2301;p72"/>
          <p:cNvSpPr txBox="1"/>
          <p:nvPr>
            <p:ph idx="8" type="body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02" name="Google Shape;2302;p72"/>
          <p:cNvSpPr txBox="1"/>
          <p:nvPr>
            <p:ph idx="9" type="body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black">
  <p:cSld name="CUSTOM_23_1_1_1_1_1_1_2_1_1_1_1_1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73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73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6" name="Google Shape;2306;p73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07" name="Google Shape;2307;p73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08" name="Google Shape;2308;p73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09" name="Google Shape;2309;p73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0" name="Google Shape;2310;p73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gold">
  <p:cSld name="CUSTOM_23_1_1_1_1_2_1_1_1_1_1_1_1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74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7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4" name="Google Shape;2314;p7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15" name="Google Shape;2315;p74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6" name="Google Shape;2316;p74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7" name="Google Shape;2317;p74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8" name="Google Shape;2318;p74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maroon">
  <p:cSld name="CUSTOM_23_1_1_2_1_1_1_1_1_1_1_1_1"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75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7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2" name="Google Shape;2322;p7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23" name="Google Shape;2323;p75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24" name="Google Shape;2324;p75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25" name="Google Shape;2325;p75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26" name="Google Shape;2326;p75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4 column, good for facts — black">
  <p:cSld name="CUSTOM_25">
    <p:bg>
      <p:bgPr>
        <a:solidFill>
          <a:schemeClr val="dk1"/>
        </a:solidFill>
      </p:bgPr>
    </p:bg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76"/>
          <p:cNvSpPr txBox="1"/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29" name="Google Shape;2329;p76"/>
          <p:cNvSpPr txBox="1"/>
          <p:nvPr>
            <p:ph idx="1" type="body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0" name="Google Shape;2330;p76"/>
          <p:cNvSpPr txBox="1"/>
          <p:nvPr>
            <p:ph idx="2" type="title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31" name="Google Shape;2331;p76"/>
          <p:cNvSpPr txBox="1"/>
          <p:nvPr>
            <p:ph idx="3" type="body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2" name="Google Shape;2332;p76"/>
          <p:cNvSpPr txBox="1"/>
          <p:nvPr>
            <p:ph idx="4" type="title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33" name="Google Shape;2333;p76"/>
          <p:cNvSpPr txBox="1"/>
          <p:nvPr>
            <p:ph idx="5" type="body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4" name="Google Shape;2334;p76"/>
          <p:cNvSpPr txBox="1"/>
          <p:nvPr>
            <p:ph idx="6" type="title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35" name="Google Shape;2335;p76"/>
          <p:cNvSpPr txBox="1"/>
          <p:nvPr>
            <p:ph idx="7" type="body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6" name="Google Shape;2336;p76"/>
          <p:cNvSpPr txBox="1"/>
          <p:nvPr>
            <p:ph idx="8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4 column, good for facts — photo background">
  <p:cSld name="CUSTOM_25_1"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77"/>
          <p:cNvSpPr/>
          <p:nvPr>
            <p:ph idx="2" type="pic"/>
          </p:nvPr>
        </p:nvSpPr>
        <p:spPr>
          <a:xfrm>
            <a:off x="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9" name="Google Shape;2339;p77"/>
          <p:cNvSpPr txBox="1"/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0" name="Google Shape;2340;p77"/>
          <p:cNvSpPr txBox="1"/>
          <p:nvPr>
            <p:ph idx="3" type="title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1" name="Google Shape;2341;p77"/>
          <p:cNvSpPr txBox="1"/>
          <p:nvPr>
            <p:ph idx="4" type="title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2" name="Google Shape;2342;p77"/>
          <p:cNvSpPr txBox="1"/>
          <p:nvPr>
            <p:ph idx="5" type="title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3" name="Google Shape;2343;p77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344" name="Google Shape;2344;p77"/>
          <p:cNvSpPr txBox="1"/>
          <p:nvPr>
            <p:ph idx="1" type="body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5" name="Google Shape;2345;p77"/>
          <p:cNvSpPr txBox="1"/>
          <p:nvPr>
            <p:ph idx="7" type="body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6" name="Google Shape;2346;p77"/>
          <p:cNvSpPr txBox="1"/>
          <p:nvPr>
            <p:ph idx="8" type="body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7" name="Google Shape;2347;p77"/>
          <p:cNvSpPr txBox="1"/>
          <p:nvPr>
            <p:ph idx="9" type="body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3 column, good for facts — white">
  <p:cSld name="CUSTOM_25_2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78"/>
          <p:cNvSpPr txBox="1"/>
          <p:nvPr>
            <p:ph type="title"/>
          </p:nvPr>
        </p:nvSpPr>
        <p:spPr>
          <a:xfrm>
            <a:off x="420625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50" name="Google Shape;2350;p78"/>
          <p:cNvSpPr txBox="1"/>
          <p:nvPr>
            <p:ph idx="1" type="body"/>
          </p:nvPr>
        </p:nvSpPr>
        <p:spPr>
          <a:xfrm>
            <a:off x="420625" y="2214475"/>
            <a:ext cx="2086800" cy="26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1" name="Google Shape;2351;p78"/>
          <p:cNvSpPr txBox="1"/>
          <p:nvPr>
            <p:ph idx="2" type="title"/>
          </p:nvPr>
        </p:nvSpPr>
        <p:spPr>
          <a:xfrm>
            <a:off x="6295200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52" name="Google Shape;2352;p78"/>
          <p:cNvSpPr txBox="1"/>
          <p:nvPr>
            <p:ph idx="3" type="body"/>
          </p:nvPr>
        </p:nvSpPr>
        <p:spPr>
          <a:xfrm>
            <a:off x="6307425" y="2214475"/>
            <a:ext cx="2086800" cy="26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3" name="Google Shape;2353;p78"/>
          <p:cNvSpPr txBox="1"/>
          <p:nvPr>
            <p:ph idx="4" type="title"/>
          </p:nvPr>
        </p:nvSpPr>
        <p:spPr>
          <a:xfrm>
            <a:off x="3357926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54" name="Google Shape;2354;p78"/>
          <p:cNvSpPr txBox="1"/>
          <p:nvPr>
            <p:ph idx="5" type="body"/>
          </p:nvPr>
        </p:nvSpPr>
        <p:spPr>
          <a:xfrm>
            <a:off x="3364950" y="2265274"/>
            <a:ext cx="2086800" cy="25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5" name="Google Shape;2355;p78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2356" name="Google Shape;2356;p7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3 column, good for facts — black">
  <p:cSld name="CUSTOM_25_1_1">
    <p:bg>
      <p:bgPr>
        <a:solidFill>
          <a:schemeClr val="dk1"/>
        </a:solidFill>
      </p:bgPr>
    </p:bg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79"/>
          <p:cNvSpPr txBox="1"/>
          <p:nvPr>
            <p:ph type="title"/>
          </p:nvPr>
        </p:nvSpPr>
        <p:spPr>
          <a:xfrm>
            <a:off x="420625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59" name="Google Shape;2359;p79"/>
          <p:cNvSpPr txBox="1"/>
          <p:nvPr>
            <p:ph idx="1" type="body"/>
          </p:nvPr>
        </p:nvSpPr>
        <p:spPr>
          <a:xfrm>
            <a:off x="420625" y="2214475"/>
            <a:ext cx="24210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0" name="Google Shape;2360;p79"/>
          <p:cNvSpPr txBox="1"/>
          <p:nvPr>
            <p:ph idx="2" type="title"/>
          </p:nvPr>
        </p:nvSpPr>
        <p:spPr>
          <a:xfrm>
            <a:off x="6295200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61" name="Google Shape;2361;p79"/>
          <p:cNvSpPr txBox="1"/>
          <p:nvPr>
            <p:ph idx="3" type="body"/>
          </p:nvPr>
        </p:nvSpPr>
        <p:spPr>
          <a:xfrm>
            <a:off x="6307425" y="2214475"/>
            <a:ext cx="2401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2" name="Google Shape;2362;p79"/>
          <p:cNvSpPr txBox="1"/>
          <p:nvPr>
            <p:ph idx="4" type="title"/>
          </p:nvPr>
        </p:nvSpPr>
        <p:spPr>
          <a:xfrm>
            <a:off x="3357925" y="1721225"/>
            <a:ext cx="24210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63" name="Google Shape;2363;p79"/>
          <p:cNvSpPr txBox="1"/>
          <p:nvPr>
            <p:ph idx="5" type="body"/>
          </p:nvPr>
        </p:nvSpPr>
        <p:spPr>
          <a:xfrm>
            <a:off x="3364950" y="2232177"/>
            <a:ext cx="2401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4" name="Google Shape;2364;p79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images, 3 column">
  <p:cSld name="CUSTOM_25_1_1_2"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80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367" name="Google Shape;2367;p80"/>
          <p:cNvSpPr txBox="1"/>
          <p:nvPr>
            <p:ph idx="1" type="subTitle"/>
          </p:nvPr>
        </p:nvSpPr>
        <p:spPr>
          <a:xfrm>
            <a:off x="428425" y="99455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68" name="Google Shape;2368;p80"/>
          <p:cNvSpPr txBox="1"/>
          <p:nvPr>
            <p:ph idx="2" type="body"/>
          </p:nvPr>
        </p:nvSpPr>
        <p:spPr>
          <a:xfrm>
            <a:off x="419675" y="2915850"/>
            <a:ext cx="24009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9" name="Google Shape;2369;p80"/>
          <p:cNvSpPr/>
          <p:nvPr>
            <p:ph idx="3" type="pic"/>
          </p:nvPr>
        </p:nvSpPr>
        <p:spPr>
          <a:xfrm>
            <a:off x="433675" y="99860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0" name="Google Shape;2370;p80"/>
          <p:cNvSpPr txBox="1"/>
          <p:nvPr>
            <p:ph idx="4" type="subTitle"/>
          </p:nvPr>
        </p:nvSpPr>
        <p:spPr>
          <a:xfrm>
            <a:off x="3365398" y="99450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71" name="Google Shape;2371;p80"/>
          <p:cNvSpPr txBox="1"/>
          <p:nvPr>
            <p:ph idx="5" type="body"/>
          </p:nvPr>
        </p:nvSpPr>
        <p:spPr>
          <a:xfrm>
            <a:off x="3356648" y="2915805"/>
            <a:ext cx="23958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2" name="Google Shape;2372;p80"/>
          <p:cNvSpPr/>
          <p:nvPr>
            <p:ph idx="6" type="pic"/>
          </p:nvPr>
        </p:nvSpPr>
        <p:spPr>
          <a:xfrm>
            <a:off x="3370648" y="99855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3" name="Google Shape;2373;p80"/>
          <p:cNvSpPr txBox="1"/>
          <p:nvPr>
            <p:ph idx="7" type="subTitle"/>
          </p:nvPr>
        </p:nvSpPr>
        <p:spPr>
          <a:xfrm>
            <a:off x="6292250" y="99445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74" name="Google Shape;2374;p80"/>
          <p:cNvSpPr txBox="1"/>
          <p:nvPr>
            <p:ph idx="8" type="body"/>
          </p:nvPr>
        </p:nvSpPr>
        <p:spPr>
          <a:xfrm>
            <a:off x="6283500" y="2915750"/>
            <a:ext cx="23958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5" name="Google Shape;2375;p80"/>
          <p:cNvSpPr/>
          <p:nvPr>
            <p:ph idx="9" type="pic"/>
          </p:nvPr>
        </p:nvSpPr>
        <p:spPr>
          <a:xfrm>
            <a:off x="6297500" y="998500"/>
            <a:ext cx="2395800" cy="13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— white">
  <p:cSld name="CUSTOM_20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20050" y="320050"/>
            <a:ext cx="3035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4197100" y="322950"/>
            <a:ext cx="46086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images, with preheader, 3 column">
  <p:cSld name="CUSTOM_25_1_1_1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81"/>
          <p:cNvSpPr/>
          <p:nvPr/>
        </p:nvSpPr>
        <p:spPr>
          <a:xfrm>
            <a:off x="420625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81"/>
          <p:cNvSpPr/>
          <p:nvPr>
            <p:ph idx="2" type="pic"/>
          </p:nvPr>
        </p:nvSpPr>
        <p:spPr>
          <a:xfrm>
            <a:off x="420625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9" name="Google Shape;2379;p81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380" name="Google Shape;2380;p81"/>
          <p:cNvSpPr txBox="1"/>
          <p:nvPr>
            <p:ph idx="3" type="title"/>
          </p:nvPr>
        </p:nvSpPr>
        <p:spPr>
          <a:xfrm>
            <a:off x="539375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1" name="Google Shape;2381;p81"/>
          <p:cNvSpPr txBox="1"/>
          <p:nvPr>
            <p:ph idx="1" type="body"/>
          </p:nvPr>
        </p:nvSpPr>
        <p:spPr>
          <a:xfrm>
            <a:off x="539375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382" name="Google Shape;2382;p81"/>
          <p:cNvSpPr/>
          <p:nvPr/>
        </p:nvSpPr>
        <p:spPr>
          <a:xfrm>
            <a:off x="3279653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81"/>
          <p:cNvSpPr/>
          <p:nvPr>
            <p:ph idx="4" type="pic"/>
          </p:nvPr>
        </p:nvSpPr>
        <p:spPr>
          <a:xfrm>
            <a:off x="327965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4" name="Google Shape;2384;p81"/>
          <p:cNvSpPr txBox="1"/>
          <p:nvPr>
            <p:ph idx="5" type="title"/>
          </p:nvPr>
        </p:nvSpPr>
        <p:spPr>
          <a:xfrm>
            <a:off x="339840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5" name="Google Shape;2385;p81"/>
          <p:cNvSpPr txBox="1"/>
          <p:nvPr>
            <p:ph idx="6" type="body"/>
          </p:nvPr>
        </p:nvSpPr>
        <p:spPr>
          <a:xfrm>
            <a:off x="3398403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386" name="Google Shape;2386;p81"/>
          <p:cNvSpPr/>
          <p:nvPr/>
        </p:nvSpPr>
        <p:spPr>
          <a:xfrm>
            <a:off x="6140022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81"/>
          <p:cNvSpPr/>
          <p:nvPr>
            <p:ph idx="7" type="pic"/>
          </p:nvPr>
        </p:nvSpPr>
        <p:spPr>
          <a:xfrm>
            <a:off x="614002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8" name="Google Shape;2388;p81"/>
          <p:cNvSpPr txBox="1"/>
          <p:nvPr>
            <p:ph idx="8" type="title"/>
          </p:nvPr>
        </p:nvSpPr>
        <p:spPr>
          <a:xfrm>
            <a:off x="625877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9" name="Google Shape;2389;p81"/>
          <p:cNvSpPr txBox="1"/>
          <p:nvPr>
            <p:ph idx="9" type="body"/>
          </p:nvPr>
        </p:nvSpPr>
        <p:spPr>
          <a:xfrm>
            <a:off x="6258772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 slide options divider &gt;&gt;&gt; choose from following templates →">
  <p:cSld name="CUSTOM_23_1_1_1_1_2_1_1_1_1_1_1_1_1_1_2_1">
    <p:bg>
      <p:bgPr>
        <a:solidFill>
          <a:schemeClr val="lt2"/>
        </a:soli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82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Title only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392" name="Google Shape;2392;p8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 — white">
  <p:cSld name="CUSTOM_22_1_1_1_1_1_1_1_1_1_1_1_1_1_2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8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1 column — white">
  <p:cSld name="CUSTOM_23_1_1_1_1_1_1_1_1_1_1_1_1_1_2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84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1 column — white">
  <p:cSld name="CUSTOM_22_1_1_1_1_1_1_1_1_1_1_1_2_1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85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2399" name="Google Shape;2399;p85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umn">
  <p:cSld name="CUSTOM_23_1_1_1_1_1_1_2_1_1_1_1_1_1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6"/>
          <p:cNvSpPr txBox="1"/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2" name="Google Shape;2402;p86"/>
          <p:cNvSpPr/>
          <p:nvPr>
            <p:ph idx="2" type="pic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umn">
  <p:cSld name="CUSTOM_23_1_1_1_1_2_1_1_1_1_1_1_1_1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87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05" name="Google Shape;2405;p87"/>
          <p:cNvSpPr/>
          <p:nvPr>
            <p:ph idx="2" type="pic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 — black">
  <p:cSld name="CUSTOM_23_1_1_1_1_1_1_1_1_1_1_1_2_1_2"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8"/>
          <p:cNvSpPr txBox="1"/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8" name="Google Shape;2408;p88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subtitle, 1 column — background image">
  <p:cSld name="CUSTOM_23_1_1_2_1_1_1_1_1_1_1_1_2"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89"/>
          <p:cNvSpPr/>
          <p:nvPr>
            <p:ph idx="2" type="pic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1" name="Google Shape;2411;p89"/>
          <p:cNvSpPr txBox="1"/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12" name="Google Shape;2412;p89"/>
          <p:cNvSpPr txBox="1"/>
          <p:nvPr>
            <p:ph idx="1" type="subTitle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 options divider — choose from following templates →">
  <p:cSld name="CUSTOM_23_1_1_1_1_2_1_1_1_1_1_1_1_1_1_2">
    <p:bg>
      <p:bgPr>
        <a:solidFill>
          <a:schemeClr val="lt2"/>
        </a:solidFill>
      </p:bgPr>
    </p:bg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90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Quote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15" name="Google Shape;2415;p9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— black">
  <p:cSld name="CUSTOM_20_1_3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4937750" y="319950"/>
            <a:ext cx="38679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black">
  <p:cSld name="CUSTOM_23_1_1_2_1_1_1_1_1_1_1_1_1_1"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91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18" name="Google Shape;2418;p91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  <p:sp>
        <p:nvSpPr>
          <p:cNvPr id="2419" name="Google Shape;2419;p91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gold">
  <p:cSld name="CUSTOM_22_1_1_1_1_1_1_1_1_1_1_1_1_1_1"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92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22" name="Google Shape;2422;p92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92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maroon">
  <p:cSld name="CUSTOM_23_1_1_1_1_1_1_1_1_1_1_1_1_1_1"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9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26" name="Google Shape;2426;p93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93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, left — photo background">
  <p:cSld name="CUSTOM_23_1_1_1_1_1_1_1_1_1_1_1_2_1_1"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94"/>
          <p:cNvSpPr/>
          <p:nvPr>
            <p:ph idx="2" type="pic"/>
          </p:nvPr>
        </p:nvSpPr>
        <p:spPr>
          <a:xfrm>
            <a:off x="-41200" y="-37575"/>
            <a:ext cx="9253200" cy="52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0" name="Google Shape;2430;p94"/>
          <p:cNvSpPr txBox="1"/>
          <p:nvPr>
            <p:ph idx="1" type="body"/>
          </p:nvPr>
        </p:nvSpPr>
        <p:spPr>
          <a:xfrm>
            <a:off x="424893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365750" spcFirstLastPara="1" rIns="91425" wrap="square" tIns="18287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31" name="Google Shape;2431;p94"/>
          <p:cNvSpPr txBox="1"/>
          <p:nvPr/>
        </p:nvSpPr>
        <p:spPr>
          <a:xfrm>
            <a:off x="-10339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, right — photo background">
  <p:cSld name="CUSTOM_23_1_1_1_1_1_1_2_1_1_1_1_1_1_1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95"/>
          <p:cNvSpPr/>
          <p:nvPr>
            <p:ph idx="2" type="pic"/>
          </p:nvPr>
        </p:nvSpPr>
        <p:spPr>
          <a:xfrm>
            <a:off x="-47625" y="-41200"/>
            <a:ext cx="9277200" cy="52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4" name="Google Shape;2434;p95"/>
          <p:cNvSpPr txBox="1"/>
          <p:nvPr>
            <p:ph idx="1" type="body"/>
          </p:nvPr>
        </p:nvSpPr>
        <p:spPr>
          <a:xfrm>
            <a:off x="4930769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365750" spcFirstLastPara="1" rIns="91425" wrap="square" tIns="18287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35" name="Google Shape;2435;p95"/>
          <p:cNvSpPr txBox="1"/>
          <p:nvPr/>
        </p:nvSpPr>
        <p:spPr>
          <a:xfrm>
            <a:off x="440247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slide options divider &gt;&gt;&gt; choose from following templates →">
  <p:cSld name="CUSTOM_23_1_1_1_1_2_1_1_1_1_1_1_1_1_1">
    <p:bg>
      <p:bgPr>
        <a:solidFill>
          <a:schemeClr val="lt2"/>
        </a:solid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96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38" name="Google Shape;2438;p9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white">
  <p:cSld name="CUSTOM_27"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black">
  <p:cSld name="CUSTOM_26">
    <p:bg>
      <p:bgPr>
        <a:solidFill>
          <a:schemeClr val="dk1"/>
        </a:solidFill>
      </p:bgPr>
    </p:bg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gold">
  <p:cSld name="CUSTOM_27_1">
    <p:bg>
      <p:bgPr>
        <a:solidFill>
          <a:schemeClr val="accent1"/>
        </a:solidFill>
      </p:bgPr>
    </p:bg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maroon">
  <p:cSld name="CUSTOM_26_1">
    <p:bg>
      <p:bgPr>
        <a:solidFill>
          <a:schemeClr val="accent2"/>
        </a:solidFill>
      </p:bgPr>
    </p:bg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22" Type="http://schemas.openxmlformats.org/officeDocument/2006/relationships/theme" Target="../theme/theme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i="0" lang="en" sz="400" u="none" cap="none" strike="noStrike">
                <a:solidFill>
                  <a:schemeClr val="lt2"/>
                </a:solidFill>
              </a:rPr>
              <a:t>Copyright © 202</a:t>
            </a:r>
            <a:r>
              <a:rPr lang="en" sz="400">
                <a:solidFill>
                  <a:schemeClr val="lt2"/>
                </a:solidFill>
              </a:rPr>
              <a:t>4</a:t>
            </a:r>
            <a:r>
              <a:rPr lang="en" sz="400">
                <a:solidFill>
                  <a:schemeClr val="lt2"/>
                </a:solidFill>
              </a:rPr>
              <a:t> </a:t>
            </a:r>
            <a:r>
              <a:rPr i="0" lang="en" sz="400" u="none" cap="none" strike="noStrike">
                <a:solidFill>
                  <a:schemeClr val="lt2"/>
                </a:solidFill>
              </a:rPr>
              <a:t>Arizona Board of Regents</a:t>
            </a:r>
            <a:endParaRPr i="0" sz="400" u="none" cap="none" strike="noStrike">
              <a:solidFill>
                <a:schemeClr val="lt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3"/>
          <p:cNvSpPr txBox="1"/>
          <p:nvPr>
            <p:ph idx="1" type="body"/>
          </p:nvPr>
        </p:nvSpPr>
        <p:spPr>
          <a:xfrm>
            <a:off x="4238200" y="4129125"/>
            <a:ext cx="4947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Mentor: Ben Zhou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Semantic Sages: Yasash Kurukuti, Shaswat Shrivastava, Baveet Singh Hora, Tanay Pai, Saketh Angirekula</a:t>
            </a:r>
            <a:endParaRPr sz="1400"/>
          </a:p>
        </p:txBody>
      </p:sp>
      <p:pic>
        <p:nvPicPr>
          <p:cNvPr id="4649" name="Google Shape;4649;p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597" l="0" r="0" t="21597"/>
          <a:stretch/>
        </p:blipFill>
        <p:spPr>
          <a:xfrm>
            <a:off x="0" y="-9225"/>
            <a:ext cx="9144000" cy="3893701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0" name="Google Shape;4650;p123"/>
          <p:cNvSpPr txBox="1"/>
          <p:nvPr>
            <p:ph type="ctrTitle"/>
          </p:nvPr>
        </p:nvSpPr>
        <p:spPr>
          <a:xfrm>
            <a:off x="420625" y="994550"/>
            <a:ext cx="8411700" cy="2318100"/>
          </a:xfrm>
          <a:prstGeom prst="rect">
            <a:avLst/>
          </a:prstGeom>
          <a:solidFill>
            <a:srgbClr val="FFC627"/>
          </a:solidFill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Data Leakage Detection in LLMs</a:t>
            </a:r>
            <a:endParaRPr sz="4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132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Question Completion on Guided/General Prompting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706" name="Google Shape;4706;p132"/>
          <p:cNvSpPr txBox="1"/>
          <p:nvPr>
            <p:ph idx="1" type="body"/>
          </p:nvPr>
        </p:nvSpPr>
        <p:spPr>
          <a:xfrm>
            <a:off x="433975" y="1455000"/>
            <a:ext cx="8384700" cy="22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.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707" name="Google Shape;470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662" y="952326"/>
            <a:ext cx="5945224" cy="156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8" name="Google Shape;4708;p132"/>
          <p:cNvPicPr preferRelativeResize="0"/>
          <p:nvPr/>
        </p:nvPicPr>
        <p:blipFill rotWithShape="1">
          <a:blip r:embed="rId4">
            <a:alphaModFix/>
          </a:blip>
          <a:srcRect b="3559" l="850" r="-849" t="-3560"/>
          <a:stretch/>
        </p:blipFill>
        <p:spPr>
          <a:xfrm>
            <a:off x="1312150" y="2714825"/>
            <a:ext cx="7493525" cy="21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p133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</a:t>
            </a:r>
            <a:r>
              <a:rPr lang="en"/>
              <a:t>Question Completion on Guided/General Prompting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133"/>
          <p:cNvSpPr txBox="1"/>
          <p:nvPr>
            <p:ph idx="1" type="body"/>
          </p:nvPr>
        </p:nvSpPr>
        <p:spPr>
          <a:xfrm>
            <a:off x="-104975" y="2675500"/>
            <a:ext cx="8384700" cy="22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.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715" name="Google Shape;4715;p133" title="Chart"/>
          <p:cNvPicPr preferRelativeResize="0"/>
          <p:nvPr/>
        </p:nvPicPr>
        <p:blipFill rotWithShape="1">
          <a:blip r:embed="rId3">
            <a:alphaModFix/>
          </a:blip>
          <a:srcRect b="3200" l="1989" r="7569" t="3210"/>
          <a:stretch/>
        </p:blipFill>
        <p:spPr>
          <a:xfrm>
            <a:off x="4418700" y="1566600"/>
            <a:ext cx="4586001" cy="2934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6" name="Google Shape;4716;p133"/>
          <p:cNvGraphicFramePr/>
          <p:nvPr/>
        </p:nvGraphicFramePr>
        <p:xfrm>
          <a:off x="206000" y="210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{A45AEE79-171B-4113-887A-3429418AC971}</a:tableStyleId>
              </a:tblPr>
              <a:tblGrid>
                <a:gridCol w="972075"/>
                <a:gridCol w="1006550"/>
                <a:gridCol w="1027225"/>
                <a:gridCol w="875550"/>
              </a:tblGrid>
              <a:tr h="37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Validation Set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Llama-2-7b-hf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Llama-2-7b-chat-hf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Llama-2-13b-hf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Guided BLeurt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-0.611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General BLeurt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Guided RougeL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General RougeL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0.388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134"/>
          <p:cNvSpPr txBox="1"/>
          <p:nvPr>
            <p:ph type="title"/>
          </p:nvPr>
        </p:nvSpPr>
        <p:spPr>
          <a:xfrm>
            <a:off x="280000" y="320050"/>
            <a:ext cx="88053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Similar Question/Question &amp; Answer</a:t>
            </a:r>
            <a:endParaRPr/>
          </a:p>
        </p:txBody>
      </p:sp>
      <p:sp>
        <p:nvSpPr>
          <p:cNvPr id="4722" name="Google Shape;4722;p134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Used LLama2-7b-chat-hf model</a:t>
            </a:r>
            <a:endParaRPr b="1"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Rephrasing Questions</a:t>
            </a:r>
            <a:r>
              <a:rPr lang="en" sz="1300">
                <a:solidFill>
                  <a:srgbClr val="000000"/>
                </a:solidFill>
              </a:rPr>
              <a:t>: Generate variations of a given question by rephrasing it. These rephrased versions form the </a:t>
            </a:r>
            <a:r>
              <a:rPr b="1" lang="en" sz="1300">
                <a:solidFill>
                  <a:srgbClr val="000000"/>
                </a:solidFill>
              </a:rPr>
              <a:t>Synthesized Dataset</a:t>
            </a:r>
            <a:r>
              <a:rPr lang="en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Benchmark Dataset</a:t>
            </a:r>
            <a:r>
              <a:rPr lang="en" sz="1300">
                <a:solidFill>
                  <a:srgbClr val="000000"/>
                </a:solidFill>
              </a:rPr>
              <a:t>: Retain the original set of questions in the </a:t>
            </a:r>
            <a:r>
              <a:rPr b="1" lang="en" sz="1300">
                <a:solidFill>
                  <a:srgbClr val="000000"/>
                </a:solidFill>
              </a:rPr>
              <a:t>Benchmark Dataset</a:t>
            </a:r>
            <a:r>
              <a:rPr lang="en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N-gram Accuracy Analysis</a:t>
            </a:r>
            <a:r>
              <a:rPr lang="en" sz="1300">
                <a:solidFill>
                  <a:srgbClr val="000000"/>
                </a:solidFill>
              </a:rPr>
              <a:t>: Evaluate and compare n-gram accuracies across both datasets.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Relative Decrement (∆)</a:t>
            </a:r>
            <a:r>
              <a:rPr lang="en" sz="1300">
                <a:solidFill>
                  <a:srgbClr val="000000"/>
                </a:solidFill>
              </a:rPr>
              <a:t>: Calculate the relative decrement in accuracy between the two datasets. This metric quantifies the degree of data leakage for each question.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By analyzing the relative decrement, the method determines the extent to which rephrased samples influence performance, offering insights into data leakage risks</a:t>
            </a:r>
            <a:r>
              <a:rPr b="1" lang="en" sz="1300"/>
              <a:t>.</a:t>
            </a:r>
            <a:endParaRPr b="1"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/>
              <a:t>Main Problems faced: </a:t>
            </a:r>
            <a:endParaRPr b="1"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Used LLama2-7b-hf model to rephrase samples for a question. 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p135"/>
          <p:cNvSpPr txBox="1"/>
          <p:nvPr>
            <p:ph type="title"/>
          </p:nvPr>
        </p:nvSpPr>
        <p:spPr>
          <a:xfrm>
            <a:off x="420625" y="320050"/>
            <a:ext cx="85143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Similar Question/Question &amp;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8" name="Google Shape;4728;p135"/>
          <p:cNvPicPr preferRelativeResize="0"/>
          <p:nvPr/>
        </p:nvPicPr>
        <p:blipFill rotWithShape="1">
          <a:blip r:embed="rId3">
            <a:alphaModFix/>
          </a:blip>
          <a:srcRect b="11014" l="21330" r="31697" t="29736"/>
          <a:stretch/>
        </p:blipFill>
        <p:spPr>
          <a:xfrm>
            <a:off x="1796800" y="886979"/>
            <a:ext cx="5458949" cy="387327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2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p136"/>
          <p:cNvSpPr txBox="1"/>
          <p:nvPr>
            <p:ph type="title"/>
          </p:nvPr>
        </p:nvSpPr>
        <p:spPr>
          <a:xfrm>
            <a:off x="412025" y="320050"/>
            <a:ext cx="85185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Similar Question/Question &amp;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136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Calculated </a:t>
            </a:r>
            <a:r>
              <a:rPr b="1" lang="en" sz="1300"/>
              <a:t>δtrain and δtest</a:t>
            </a:r>
            <a:r>
              <a:rPr lang="en" sz="1300"/>
              <a:t>. The difference of these values enables us to understand data leakage. It will tell us relative memorization of an LLM for a particular benchmark dataset</a:t>
            </a:r>
            <a:r>
              <a:rPr lang="en"/>
              <a:t>. </a:t>
            </a:r>
            <a:endParaRPr/>
          </a:p>
        </p:txBody>
      </p:sp>
      <p:pic>
        <p:nvPicPr>
          <p:cNvPr id="4735" name="Google Shape;4735;p136"/>
          <p:cNvPicPr preferRelativeResize="0"/>
          <p:nvPr/>
        </p:nvPicPr>
        <p:blipFill rotWithShape="1">
          <a:blip r:embed="rId3">
            <a:alphaModFix/>
          </a:blip>
          <a:srcRect b="0" l="0" r="42442" t="0"/>
          <a:stretch/>
        </p:blipFill>
        <p:spPr>
          <a:xfrm>
            <a:off x="420900" y="1779100"/>
            <a:ext cx="3042949" cy="2838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6" name="Google Shape;4736;p136"/>
          <p:cNvPicPr preferRelativeResize="0"/>
          <p:nvPr/>
        </p:nvPicPr>
        <p:blipFill rotWithShape="1">
          <a:blip r:embed="rId4">
            <a:alphaModFix/>
          </a:blip>
          <a:srcRect b="2119" l="14809" r="30461" t="-2120"/>
          <a:stretch/>
        </p:blipFill>
        <p:spPr>
          <a:xfrm>
            <a:off x="4958743" y="1779100"/>
            <a:ext cx="3304704" cy="2838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37" name="Google Shape;4737;p136"/>
          <p:cNvSpPr txBox="1"/>
          <p:nvPr/>
        </p:nvSpPr>
        <p:spPr>
          <a:xfrm>
            <a:off x="419525" y="4667500"/>
            <a:ext cx="3256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Trivia QA results on Training and Testing Dataset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738" name="Google Shape;4738;p136"/>
          <p:cNvSpPr txBox="1"/>
          <p:nvPr/>
        </p:nvSpPr>
        <p:spPr>
          <a:xfrm>
            <a:off x="4413425" y="4617425"/>
            <a:ext cx="416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TruthfulQA results on Validation Split for Question and Answer.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137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Seen relevant bias</a:t>
            </a:r>
            <a:endParaRPr sz="2700"/>
          </a:p>
        </p:txBody>
      </p:sp>
      <p:sp>
        <p:nvSpPr>
          <p:cNvPr id="4744" name="Google Shape;4744;p137"/>
          <p:cNvSpPr txBox="1"/>
          <p:nvPr>
            <p:ph idx="1" type="body"/>
          </p:nvPr>
        </p:nvSpPr>
        <p:spPr>
          <a:xfrm>
            <a:off x="333925" y="1271650"/>
            <a:ext cx="8384700" cy="38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created a curated data set of gender neutral sentences, and checked the LLM’s response to the sentences to see if it associates certain professions with a particular gender.</a:t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745" name="Google Shape;474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32" y="1989698"/>
            <a:ext cx="6829080" cy="25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138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Seen relevant bias</a:t>
            </a:r>
            <a:endParaRPr sz="2700"/>
          </a:p>
        </p:txBody>
      </p:sp>
      <p:sp>
        <p:nvSpPr>
          <p:cNvPr id="4751" name="Google Shape;4751;p138"/>
          <p:cNvSpPr txBox="1"/>
          <p:nvPr>
            <p:ph idx="1" type="body"/>
          </p:nvPr>
        </p:nvSpPr>
        <p:spPr>
          <a:xfrm>
            <a:off x="333925" y="1271650"/>
            <a:ext cx="8384700" cy="38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Prompt used:</a:t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Indicators: Classify the responses into Male or Female bias, or Ambiguous if no preference is given.</a:t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752" name="Google Shape;47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50" y="1534150"/>
            <a:ext cx="7863851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" name="Google Shape;475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00" y="3625851"/>
            <a:ext cx="8411399" cy="7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7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p139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relevant bias (Results)</a:t>
            </a:r>
            <a:endParaRPr/>
          </a:p>
        </p:txBody>
      </p:sp>
      <p:sp>
        <p:nvSpPr>
          <p:cNvPr id="4759" name="Google Shape;4759;p139"/>
          <p:cNvSpPr txBox="1"/>
          <p:nvPr>
            <p:ph idx="1" type="subTitle"/>
          </p:nvPr>
        </p:nvSpPr>
        <p:spPr>
          <a:xfrm>
            <a:off x="424450" y="756623"/>
            <a:ext cx="8384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760" name="Google Shape;476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13" y="1987822"/>
            <a:ext cx="2718001" cy="11678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1" name="Google Shape;476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800" y="1987813"/>
            <a:ext cx="2718000" cy="11678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2" name="Google Shape;476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588" y="1987812"/>
            <a:ext cx="2718000" cy="11678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3" name="Google Shape;4763;p139"/>
          <p:cNvSpPr txBox="1"/>
          <p:nvPr/>
        </p:nvSpPr>
        <p:spPr>
          <a:xfrm>
            <a:off x="133025" y="3375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Mistral-7B-Instruct-v0.3</a:t>
            </a:r>
            <a:endParaRPr/>
          </a:p>
        </p:txBody>
      </p:sp>
      <p:sp>
        <p:nvSpPr>
          <p:cNvPr id="4764" name="Google Shape;4764;p139"/>
          <p:cNvSpPr txBox="1"/>
          <p:nvPr/>
        </p:nvSpPr>
        <p:spPr>
          <a:xfrm>
            <a:off x="3116800" y="3375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Llama-2-7B-chat-hf</a:t>
            </a:r>
            <a:endParaRPr/>
          </a:p>
        </p:txBody>
      </p:sp>
      <p:sp>
        <p:nvSpPr>
          <p:cNvPr id="4765" name="Google Shape;4765;p139"/>
          <p:cNvSpPr txBox="1"/>
          <p:nvPr/>
        </p:nvSpPr>
        <p:spPr>
          <a:xfrm>
            <a:off x="6100600" y="3375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Starling-LM-7B-alpha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140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Conclusions and Future Work</a:t>
            </a:r>
            <a:endParaRPr sz="2700"/>
          </a:p>
        </p:txBody>
      </p:sp>
      <p:sp>
        <p:nvSpPr>
          <p:cNvPr id="4771" name="Google Shape;4771;p140"/>
          <p:cNvSpPr txBox="1"/>
          <p:nvPr>
            <p:ph idx="1" type="body"/>
          </p:nvPr>
        </p:nvSpPr>
        <p:spPr>
          <a:xfrm>
            <a:off x="333925" y="1271650"/>
            <a:ext cx="8384700" cy="38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Implementing a pipeline for prompted Q&amp;A to detect data leakage encountered several challenges:</a:t>
            </a:r>
            <a:endParaRPr sz="1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400"/>
              <a:t>The datasets varied significantly for each specific application, making it difficult to establish a standardized approach.</a:t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400"/>
              <a:t>The methods could not be consistently applied to all Q&amp;A pairs, leading to inefficiencies.</a:t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400"/>
              <a:t>Evaluating benchmarks for the overall performance proved more effective than assessing individual Q&amp;A outputs, as a single result could not fully capture the extent of data leakage.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We were able to only identify a specific bias in the data (gender bias). However, we would like to extend this framework for any type of bias.</a:t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We were unable to implement a scoring model to rate whether data leakage has occurred. Using results obtained from existing methods, a scoring model can be developed.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p141"/>
          <p:cNvSpPr txBox="1"/>
          <p:nvPr/>
        </p:nvSpPr>
        <p:spPr>
          <a:xfrm>
            <a:off x="227775" y="1366625"/>
            <a:ext cx="40689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77" name="Google Shape;4777;p141"/>
          <p:cNvSpPr txBox="1"/>
          <p:nvPr>
            <p:ph type="title"/>
          </p:nvPr>
        </p:nvSpPr>
        <p:spPr>
          <a:xfrm>
            <a:off x="436325" y="1816625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</a:t>
            </a:r>
            <a:r>
              <a:rPr lang="en" sz="3000"/>
              <a:t>hank You!</a:t>
            </a:r>
            <a:endParaRPr sz="4200"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124"/>
          <p:cNvSpPr txBox="1"/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656" name="Google Shape;4656;p124"/>
          <p:cNvSpPr txBox="1"/>
          <p:nvPr>
            <p:ph idx="1" type="subTitle"/>
          </p:nvPr>
        </p:nvSpPr>
        <p:spPr>
          <a:xfrm>
            <a:off x="4937750" y="1149575"/>
            <a:ext cx="3867900" cy="283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Seen Question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Seen Question + Answer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Question Completion on Guided/General Prompting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Seen Similar Question/Question &amp; Answer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Seen bias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Conclusion and Future Work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125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Question (Method 1)</a:t>
            </a:r>
            <a:endParaRPr/>
          </a:p>
        </p:txBody>
      </p:sp>
      <p:sp>
        <p:nvSpPr>
          <p:cNvPr id="4662" name="Google Shape;4662;p125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took the </a:t>
            </a:r>
            <a:r>
              <a:rPr b="1" lang="en" sz="1300"/>
              <a:t>MMLU Anatomy </a:t>
            </a:r>
            <a:r>
              <a:rPr lang="en" sz="1300"/>
              <a:t>dataset and </a:t>
            </a:r>
            <a:r>
              <a:rPr b="1" lang="en" sz="1300"/>
              <a:t>Llama-2-7b-chat-hf</a:t>
            </a:r>
            <a:r>
              <a:rPr lang="en" sz="1300"/>
              <a:t> Model.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asked LLama to identify the keyword in a question using </a:t>
            </a:r>
            <a:r>
              <a:rPr b="1" lang="en" sz="1300"/>
              <a:t>One-Shot Prompting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Specified that the output must be exactly one word, and not a conjunction, article or preposition.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Masked the keyword based on the LLM’s response using [MASK] token.</a:t>
            </a:r>
            <a:endParaRPr b="1"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/>
              <a:t>Prompt</a:t>
            </a:r>
            <a:r>
              <a:rPr lang="en" sz="1300"/>
              <a:t>: </a:t>
            </a:r>
            <a:r>
              <a:rPr b="1" lang="en" sz="1300"/>
              <a:t>(Identifying the Keyword)</a:t>
            </a:r>
            <a:endParaRPr b="1"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“Extract the most important keyword in the following question. The keyword is a single word that represents the main topic of the question. It should not be a word outside the question. It should also not be conjunction, article, or preposition. Your response should be exactly one word. Example: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Q: Where did fortune cookies originate?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A: fortune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Q: {question}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A:”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p126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Question (Method 1)</a:t>
            </a:r>
            <a:endParaRPr/>
          </a:p>
        </p:txBody>
      </p:sp>
      <p:sp>
        <p:nvSpPr>
          <p:cNvPr id="4668" name="Google Shape;4668;p126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Asked </a:t>
            </a:r>
            <a:r>
              <a:rPr lang="en" sz="1300"/>
              <a:t>the</a:t>
            </a:r>
            <a:r>
              <a:rPr lang="en" sz="1300"/>
              <a:t> model to guess the Masked word in the question, using </a:t>
            </a:r>
            <a:r>
              <a:rPr b="1" lang="en" sz="1300"/>
              <a:t>One-Shot Prompting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Compared the Model’s response to the Masked Keyword.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/>
              <a:t>Prompt</a:t>
            </a:r>
            <a:r>
              <a:rPr lang="en" sz="1300"/>
              <a:t>: (</a:t>
            </a:r>
            <a:r>
              <a:rPr b="1" lang="en" sz="1300"/>
              <a:t>Guessing the Masked Word)</a:t>
            </a:r>
            <a:endParaRPr b="1"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"Guess the masked word in the question. Reply with the answer only. Respond in exactly one word.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Q:Where did [MASK] cookies originate?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A:fortune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Q:{masked_question}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A:"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2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p127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Question (Method 1) Results</a:t>
            </a:r>
            <a:endParaRPr/>
          </a:p>
        </p:txBody>
      </p:sp>
      <p:sp>
        <p:nvSpPr>
          <p:cNvPr id="4674" name="Google Shape;4674;p127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Observed a Data Leakage of </a:t>
            </a:r>
            <a:r>
              <a:rPr b="1" lang="en" sz="1300"/>
              <a:t>11.85%</a:t>
            </a:r>
            <a:r>
              <a:rPr lang="en" sz="1300"/>
              <a:t> with </a:t>
            </a:r>
            <a:r>
              <a:rPr b="1" lang="en" sz="1300"/>
              <a:t>MMLU Anatomy </a:t>
            </a:r>
            <a:r>
              <a:rPr lang="en" sz="1300"/>
              <a:t>Dataset and </a:t>
            </a:r>
            <a:r>
              <a:rPr b="1" lang="en" sz="1300"/>
              <a:t>Llama-2-7b-chat-hf </a:t>
            </a:r>
            <a:r>
              <a:rPr lang="en" sz="1300"/>
              <a:t>Model.</a:t>
            </a:r>
            <a:endParaRPr sz="1300"/>
          </a:p>
        </p:txBody>
      </p:sp>
      <p:pic>
        <p:nvPicPr>
          <p:cNvPr id="4675" name="Google Shape;467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50" y="1385950"/>
            <a:ext cx="6927273" cy="36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128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Question + Answer</a:t>
            </a:r>
            <a:endParaRPr/>
          </a:p>
        </p:txBody>
      </p:sp>
      <p:sp>
        <p:nvSpPr>
          <p:cNvPr id="4681" name="Google Shape;4681;p128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</a:t>
            </a:r>
            <a:r>
              <a:rPr b="1" lang="en" sz="1300"/>
              <a:t>MMLU Anatomy</a:t>
            </a:r>
            <a:r>
              <a:rPr lang="en" sz="1300"/>
              <a:t> and </a:t>
            </a:r>
            <a:r>
              <a:rPr b="1" lang="en" sz="1300"/>
              <a:t>Llama-2-7b-chat-hf</a:t>
            </a:r>
            <a:r>
              <a:rPr lang="en" sz="1300"/>
              <a:t> Model.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Masked the incorrect option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Asked the Model to guess the masked option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/>
              <a:t>Prompt: Guessing the Masked Option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Please fill in the [MASK] in option A based on your benchmark knowledge. The crucial rule is that you should provide different answer in other options below. 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       Question: {question}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       Options: {' | '.join(masked_options)}</a:t>
            </a:r>
            <a:endParaRPr sz="13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       The missing option is:"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Google Shape;4686;p129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Question + Answer (Results)</a:t>
            </a:r>
            <a:endParaRPr/>
          </a:p>
        </p:txBody>
      </p:sp>
      <p:sp>
        <p:nvSpPr>
          <p:cNvPr id="4687" name="Google Shape;4687;p129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Observed a Data Leakage of </a:t>
            </a:r>
            <a:r>
              <a:rPr b="1" lang="en" sz="1300"/>
              <a:t>20%</a:t>
            </a:r>
            <a:r>
              <a:rPr lang="en" sz="1300"/>
              <a:t> with </a:t>
            </a:r>
            <a:r>
              <a:rPr b="1" lang="en" sz="1300"/>
              <a:t>MMLU Anatomy </a:t>
            </a:r>
            <a:r>
              <a:rPr lang="en" sz="1300"/>
              <a:t>Dataset and </a:t>
            </a:r>
            <a:r>
              <a:rPr b="1" lang="en" sz="1300"/>
              <a:t>Llama-2-7b-chat-hf </a:t>
            </a:r>
            <a:r>
              <a:rPr lang="en" sz="1300"/>
              <a:t>Model.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688" name="Google Shape;468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13" y="1496248"/>
            <a:ext cx="6821424" cy="341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130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Question Completion on Guided/General Prompting</a:t>
            </a:r>
            <a:endParaRPr/>
          </a:p>
        </p:txBody>
      </p:sp>
      <p:sp>
        <p:nvSpPr>
          <p:cNvPr id="4694" name="Google Shape;4694;p130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Guided prompt: The dataset information is provided, its split is given , there are given two example for each prompt, the model is asked to complete the dataset instance,i.e, sentence 2, when sentence 1 and label is given.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General Prompt: Two example are given here as well, the  instruction is to complete the sentence 2 of the dataset from logical reasoning from sentence 1 and label 1</a:t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131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Question Completion on Guided/General Prompting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700" name="Google Shape;4700;p131"/>
          <p:cNvSpPr txBox="1"/>
          <p:nvPr>
            <p:ph idx="1" type="body"/>
          </p:nvPr>
        </p:nvSpPr>
        <p:spPr>
          <a:xfrm>
            <a:off x="433975" y="994550"/>
            <a:ext cx="8384700" cy="22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outputs of the prompts(prediction of the sentence)from all the Llama models, are then passed to the Bleurt and RougeL models.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Bleurt then captures Similarity relevance, RougeL focuses on Lexical features. (Idea in the paper screenshot next page)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Models then compare outputs with exact line of the dataset (Sentence 2), called reference, to compute similarity scores.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4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